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5"/>
  </p:notesMasterIdLst>
  <p:sldIdLst>
    <p:sldId id="290" r:id="rId5"/>
    <p:sldId id="277" r:id="rId6"/>
    <p:sldId id="297" r:id="rId7"/>
    <p:sldId id="296" r:id="rId8"/>
    <p:sldId id="295" r:id="rId9"/>
    <p:sldId id="293" r:id="rId10"/>
    <p:sldId id="280" r:id="rId11"/>
    <p:sldId id="271" r:id="rId12"/>
    <p:sldId id="267" r:id="rId13"/>
    <p:sldId id="257" r:id="rId14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6"/>
    <a:srgbClr val="006985"/>
    <a:srgbClr val="005475"/>
    <a:srgbClr val="028090"/>
    <a:srgbClr val="76DBAB"/>
    <a:srgbClr val="02C39A"/>
    <a:srgbClr val="CFF1EB"/>
    <a:srgbClr val="024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2E812-C53E-43F4-BE9E-C633AAF645BD}" v="3" dt="2022-02-04T19:22:03.615"/>
    <p1510:client id="{CEC8B944-CC28-03DB-620F-A05814B1EED2}" v="15" dt="2022-02-11T16:32:0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er, Cheryl (CSD)" userId="S::cheryl.wilder@csd.hctx.net::7a36da9d-4832-4c6c-a016-4f625cdf4afa" providerId="AD" clId="Web-{CEC8B944-CC28-03DB-620F-A05814B1EED2}"/>
    <pc:docChg chg="modSld">
      <pc:chgData name="Wilder, Cheryl (CSD)" userId="S::cheryl.wilder@csd.hctx.net::7a36da9d-4832-4c6c-a016-4f625cdf4afa" providerId="AD" clId="Web-{CEC8B944-CC28-03DB-620F-A05814B1EED2}" dt="2022-02-11T16:32:02.500" v="13"/>
      <pc:docMkLst>
        <pc:docMk/>
      </pc:docMkLst>
      <pc:sldChg chg="addSp delSp modSp delAnim">
        <pc:chgData name="Wilder, Cheryl (CSD)" userId="S::cheryl.wilder@csd.hctx.net::7a36da9d-4832-4c6c-a016-4f625cdf4afa" providerId="AD" clId="Web-{CEC8B944-CC28-03DB-620F-A05814B1EED2}" dt="2022-02-11T16:32:02.500" v="13"/>
        <pc:sldMkLst>
          <pc:docMk/>
          <pc:sldMk cId="3097541149" sldId="297"/>
        </pc:sldMkLst>
        <pc:picChg chg="add del mod">
          <ac:chgData name="Wilder, Cheryl (CSD)" userId="S::cheryl.wilder@csd.hctx.net::7a36da9d-4832-4c6c-a016-4f625cdf4afa" providerId="AD" clId="Web-{CEC8B944-CC28-03DB-620F-A05814B1EED2}" dt="2022-02-11T16:30:56.358" v="7"/>
          <ac:picMkLst>
            <pc:docMk/>
            <pc:sldMk cId="3097541149" sldId="297"/>
            <ac:picMk id="2" creationId="{6246DAA1-A4BD-4FB9-A25C-4C1ED6FA514D}"/>
          </ac:picMkLst>
        </pc:picChg>
        <pc:picChg chg="del">
          <ac:chgData name="Wilder, Cheryl (CSD)" userId="S::cheryl.wilder@csd.hctx.net::7a36da9d-4832-4c6c-a016-4f625cdf4afa" providerId="AD" clId="Web-{CEC8B944-CC28-03DB-620F-A05814B1EED2}" dt="2022-02-11T16:28:21.168" v="0"/>
          <ac:picMkLst>
            <pc:docMk/>
            <pc:sldMk cId="3097541149" sldId="297"/>
            <ac:picMk id="3" creationId="{00000000-0000-0000-0000-000000000000}"/>
          </ac:picMkLst>
        </pc:picChg>
        <pc:picChg chg="add mod">
          <ac:chgData name="Wilder, Cheryl (CSD)" userId="S::cheryl.wilder@csd.hctx.net::7a36da9d-4832-4c6c-a016-4f625cdf4afa" providerId="AD" clId="Web-{CEC8B944-CC28-03DB-620F-A05814B1EED2}" dt="2022-02-11T16:32:02.500" v="13"/>
          <ac:picMkLst>
            <pc:docMk/>
            <pc:sldMk cId="3097541149" sldId="297"/>
            <ac:picMk id="4" creationId="{564E4DA1-23C6-4443-932F-7731C81685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96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090fff0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090fff0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b0da56bb78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b0da56bb78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8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b0da56bb78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b0da56bb78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19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0da56bb78_1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0da56bb78_1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88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0da56bb78_1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0da56bb78_1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1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0da56bb78_1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0da56bb78_1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0da56bb78_1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0da56bb78_1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b0da56bb78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b0da56bb78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0" y="1153375"/>
            <a:ext cx="4146000" cy="2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528300"/>
            <a:ext cx="4146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surveyshare.com/s/AYA23DA" TargetMode="External"/><Relationship Id="rId18" Type="http://schemas.openxmlformats.org/officeDocument/2006/relationships/hyperlink" Target="mailto:janeen.spates@csd.hctx.net" TargetMode="External"/><Relationship Id="rId3" Type="http://schemas.openxmlformats.org/officeDocument/2006/relationships/hyperlink" Target="https://nextdoor.com/pages/harris-county-community-services-department-houston-tx-3/" TargetMode="External"/><Relationship Id="rId7" Type="http://schemas.openxmlformats.org/officeDocument/2006/relationships/hyperlink" Target="https://twitter.com/HarrisCountyCSD?ref_src=twsrc%5egoogle|twcamp%5eserp|twgr%5eauthor" TargetMode="External"/><Relationship Id="rId12" Type="http://schemas.openxmlformats.org/officeDocument/2006/relationships/hyperlink" Target="https://csd.harriscountytx.gov/" TargetMode="External"/><Relationship Id="rId17" Type="http://schemas.openxmlformats.org/officeDocument/2006/relationships/hyperlink" Target="mailto:Donald.hughes@csd.hctx.net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hudexchange.info/programs/home-arp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hyperlink" Target="https://www.facebook.com/HarrisCountyCSD" TargetMode="External"/><Relationship Id="rId15" Type="http://schemas.openxmlformats.org/officeDocument/2006/relationships/hyperlink" Target="https://housingandcommunityresources.net/home-american-rescue-plan-home-arp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channel/UCeZDgZFiCQDSKBd_giOBR-w" TargetMode="External"/><Relationship Id="rId14" Type="http://schemas.openxmlformats.org/officeDocument/2006/relationships/hyperlink" Target="mailto:home_arp_comments@csd.hctx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3egc9-hysk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2809079" y="292743"/>
            <a:ext cx="5806439" cy="2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" sz="4800" cap="all" dirty="0">
                <a:solidFill>
                  <a:srgbClr val="02C39A"/>
                </a:solidFill>
              </a:rPr>
              <a:t>HOME-ARP Stakeholder Meeting</a:t>
            </a: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758008" y="2224892"/>
            <a:ext cx="6857510" cy="1084647"/>
          </a:xfrm>
          <a:prstGeom prst="rect">
            <a:avLst/>
          </a:prstGeom>
          <a:solidFill>
            <a:srgbClr val="024668"/>
          </a:solidFill>
          <a:ln>
            <a:solidFill>
              <a:srgbClr val="024668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20000"/>
              </a:lnSpc>
              <a:buClrTx/>
              <a:buFontTx/>
            </a:pPr>
            <a:r>
              <a:rPr lang="en-US" b="1" dirty="0">
                <a:solidFill>
                  <a:schemeClr val="bg1"/>
                </a:solidFill>
                <a:latin typeface="Fira Sans Extra Condensed" panose="020B0604020202020204" charset="0"/>
                <a:ea typeface="Roboto" panose="020B0604020202020204" charset="0"/>
              </a:rPr>
              <a:t>February 3, 2022, 10:00 – 11:30 AM</a:t>
            </a:r>
            <a:br>
              <a:rPr lang="en-US" b="1" dirty="0">
                <a:solidFill>
                  <a:schemeClr val="bg1"/>
                </a:solidFill>
                <a:latin typeface="Fira Sans Extra Condensed" panose="020B0604020202020204" charset="0"/>
                <a:ea typeface="Roboto" panose="020B0604020202020204" charset="0"/>
              </a:rPr>
            </a:br>
            <a:r>
              <a:rPr lang="en-US" b="1" dirty="0">
                <a:solidFill>
                  <a:schemeClr val="bg1"/>
                </a:solidFill>
                <a:latin typeface="Fira Sans Extra Condensed" panose="020B0604020202020204" charset="0"/>
                <a:ea typeface="Roboto" panose="020B0604020202020204" charset="0"/>
              </a:rPr>
              <a:t>Virtual Zoom Meeting</a:t>
            </a:r>
            <a:br>
              <a:rPr lang="en-US" b="1" dirty="0">
                <a:solidFill>
                  <a:schemeClr val="bg1"/>
                </a:solidFill>
                <a:latin typeface="Fira Sans Extra Condensed" panose="020B0604020202020204" charset="0"/>
                <a:ea typeface="Roboto" panose="020B0604020202020204" charset="0"/>
              </a:rPr>
            </a:br>
            <a:r>
              <a:rPr lang="en-US" b="1" dirty="0">
                <a:solidFill>
                  <a:schemeClr val="bg1"/>
                </a:solidFill>
                <a:latin typeface="Fira Sans Extra Condensed" panose="020B0604020202020204" charset="0"/>
                <a:ea typeface="Roboto" panose="020B0604020202020204" charset="0"/>
              </a:rPr>
              <a:t>Harris County Community Services Department (HCCSD)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21" y="3604505"/>
            <a:ext cx="7502097" cy="133453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0" y="561652"/>
            <a:ext cx="1554778" cy="158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76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55606" y="3725495"/>
            <a:ext cx="2921767" cy="1288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319114" y="89000"/>
            <a:ext cx="46021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Thank you</a:t>
            </a:r>
            <a:endParaRPr sz="4800" dirty="0"/>
          </a:p>
        </p:txBody>
      </p:sp>
      <p:grpSp>
        <p:nvGrpSpPr>
          <p:cNvPr id="173" name="Google Shape;173;p16"/>
          <p:cNvGrpSpPr/>
          <p:nvPr/>
        </p:nvGrpSpPr>
        <p:grpSpPr>
          <a:xfrm>
            <a:off x="5378303" y="1022617"/>
            <a:ext cx="2617080" cy="2765574"/>
            <a:chOff x="3068763" y="1350000"/>
            <a:chExt cx="3006479" cy="3126017"/>
          </a:xfrm>
        </p:grpSpPr>
        <p:sp>
          <p:nvSpPr>
            <p:cNvPr id="174" name="Google Shape;174;p16"/>
            <p:cNvSpPr/>
            <p:nvPr/>
          </p:nvSpPr>
          <p:spPr>
            <a:xfrm>
              <a:off x="3068763" y="1870609"/>
              <a:ext cx="1203432" cy="1041445"/>
            </a:xfrm>
            <a:custGeom>
              <a:avLst/>
              <a:gdLst/>
              <a:ahLst/>
              <a:cxnLst/>
              <a:rect l="l" t="t" r="r" b="b"/>
              <a:pathLst>
                <a:path w="18056" h="15625" extrusionOk="0">
                  <a:moveTo>
                    <a:pt x="4499" y="1"/>
                  </a:moveTo>
                  <a:lnTo>
                    <a:pt x="1" y="7813"/>
                  </a:lnTo>
                  <a:lnTo>
                    <a:pt x="4499" y="15624"/>
                  </a:lnTo>
                  <a:lnTo>
                    <a:pt x="13527" y="15624"/>
                  </a:lnTo>
                  <a:lnTo>
                    <a:pt x="18056" y="7813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" name="Google Shape;175;p16"/>
            <p:cNvGrpSpPr/>
            <p:nvPr/>
          </p:nvGrpSpPr>
          <p:grpSpPr>
            <a:xfrm>
              <a:off x="3464331" y="2225143"/>
              <a:ext cx="412345" cy="410128"/>
              <a:chOff x="-5635200" y="2037975"/>
              <a:chExt cx="293025" cy="291450"/>
            </a:xfrm>
          </p:grpSpPr>
          <p:sp>
            <p:nvSpPr>
              <p:cNvPr id="176" name="Google Shape;176;p16"/>
              <p:cNvSpPr/>
              <p:nvPr/>
            </p:nvSpPr>
            <p:spPr>
              <a:xfrm>
                <a:off x="-5635200" y="2037975"/>
                <a:ext cx="293025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658" extrusionOk="0">
                    <a:moveTo>
                      <a:pt x="2395" y="725"/>
                    </a:moveTo>
                    <a:cubicBezTo>
                      <a:pt x="2930" y="725"/>
                      <a:pt x="3403" y="1197"/>
                      <a:pt x="3403" y="1733"/>
                    </a:cubicBezTo>
                    <a:cubicBezTo>
                      <a:pt x="3403" y="2300"/>
                      <a:pt x="2930" y="2773"/>
                      <a:pt x="2395" y="2773"/>
                    </a:cubicBezTo>
                    <a:cubicBezTo>
                      <a:pt x="1828" y="2773"/>
                      <a:pt x="1355" y="2300"/>
                      <a:pt x="1355" y="1733"/>
                    </a:cubicBezTo>
                    <a:cubicBezTo>
                      <a:pt x="1355" y="1197"/>
                      <a:pt x="1828" y="725"/>
                      <a:pt x="2395" y="725"/>
                    </a:cubicBezTo>
                    <a:close/>
                    <a:moveTo>
                      <a:pt x="10303" y="725"/>
                    </a:moveTo>
                    <a:lnTo>
                      <a:pt x="10303" y="6585"/>
                    </a:lnTo>
                    <a:lnTo>
                      <a:pt x="10334" y="6585"/>
                    </a:lnTo>
                    <a:cubicBezTo>
                      <a:pt x="10334" y="6774"/>
                      <a:pt x="10177" y="6931"/>
                      <a:pt x="9988" y="6931"/>
                    </a:cubicBezTo>
                    <a:lnTo>
                      <a:pt x="4789" y="6931"/>
                    </a:lnTo>
                    <a:lnTo>
                      <a:pt x="4789" y="5167"/>
                    </a:lnTo>
                    <a:cubicBezTo>
                      <a:pt x="4789" y="4253"/>
                      <a:pt x="4285" y="3434"/>
                      <a:pt x="3498" y="3025"/>
                    </a:cubicBezTo>
                    <a:cubicBezTo>
                      <a:pt x="3844" y="2710"/>
                      <a:pt x="4096" y="2237"/>
                      <a:pt x="4096" y="1733"/>
                    </a:cubicBezTo>
                    <a:cubicBezTo>
                      <a:pt x="4096" y="1355"/>
                      <a:pt x="3970" y="977"/>
                      <a:pt x="3718" y="725"/>
                    </a:cubicBezTo>
                    <a:close/>
                    <a:moveTo>
                      <a:pt x="2710" y="3466"/>
                    </a:moveTo>
                    <a:cubicBezTo>
                      <a:pt x="3498" y="3623"/>
                      <a:pt x="4096" y="4316"/>
                      <a:pt x="4096" y="5167"/>
                    </a:cubicBezTo>
                    <a:lnTo>
                      <a:pt x="4096" y="7246"/>
                    </a:lnTo>
                    <a:cubicBezTo>
                      <a:pt x="4128" y="7435"/>
                      <a:pt x="3970" y="7593"/>
                      <a:pt x="3750" y="7593"/>
                    </a:cubicBezTo>
                    <a:cubicBezTo>
                      <a:pt x="3561" y="7593"/>
                      <a:pt x="3403" y="7750"/>
                      <a:pt x="3403" y="7971"/>
                    </a:cubicBezTo>
                    <a:lnTo>
                      <a:pt x="3403" y="10712"/>
                    </a:lnTo>
                    <a:cubicBezTo>
                      <a:pt x="3403" y="10901"/>
                      <a:pt x="3246" y="11058"/>
                      <a:pt x="3056" y="11058"/>
                    </a:cubicBezTo>
                    <a:lnTo>
                      <a:pt x="1670" y="11058"/>
                    </a:lnTo>
                    <a:cubicBezTo>
                      <a:pt x="1481" y="11058"/>
                      <a:pt x="1324" y="10901"/>
                      <a:pt x="1324" y="10712"/>
                    </a:cubicBezTo>
                    <a:lnTo>
                      <a:pt x="1324" y="7971"/>
                    </a:lnTo>
                    <a:cubicBezTo>
                      <a:pt x="1324" y="7750"/>
                      <a:pt x="1166" y="7593"/>
                      <a:pt x="977" y="7593"/>
                    </a:cubicBezTo>
                    <a:cubicBezTo>
                      <a:pt x="788" y="7593"/>
                      <a:pt x="631" y="7435"/>
                      <a:pt x="631" y="7246"/>
                    </a:cubicBezTo>
                    <a:lnTo>
                      <a:pt x="631" y="5167"/>
                    </a:lnTo>
                    <a:cubicBezTo>
                      <a:pt x="631" y="4316"/>
                      <a:pt x="1198" y="3623"/>
                      <a:pt x="1985" y="3466"/>
                    </a:cubicBezTo>
                    <a:lnTo>
                      <a:pt x="1985" y="5829"/>
                    </a:lnTo>
                    <a:cubicBezTo>
                      <a:pt x="1985" y="6018"/>
                      <a:pt x="2143" y="6175"/>
                      <a:pt x="2363" y="6175"/>
                    </a:cubicBezTo>
                    <a:cubicBezTo>
                      <a:pt x="2552" y="6175"/>
                      <a:pt x="2710" y="6018"/>
                      <a:pt x="2710" y="5829"/>
                    </a:cubicBezTo>
                    <a:lnTo>
                      <a:pt x="2710" y="3466"/>
                    </a:lnTo>
                    <a:close/>
                    <a:moveTo>
                      <a:pt x="2395" y="0"/>
                    </a:moveTo>
                    <a:cubicBezTo>
                      <a:pt x="1450" y="0"/>
                      <a:pt x="694" y="756"/>
                      <a:pt x="694" y="1702"/>
                    </a:cubicBezTo>
                    <a:cubicBezTo>
                      <a:pt x="694" y="2206"/>
                      <a:pt x="946" y="2678"/>
                      <a:pt x="1292" y="2993"/>
                    </a:cubicBezTo>
                    <a:cubicBezTo>
                      <a:pt x="536" y="3403"/>
                      <a:pt x="1" y="4222"/>
                      <a:pt x="1" y="5136"/>
                    </a:cubicBezTo>
                    <a:lnTo>
                      <a:pt x="1" y="7215"/>
                    </a:lnTo>
                    <a:cubicBezTo>
                      <a:pt x="1" y="7656"/>
                      <a:pt x="253" y="8034"/>
                      <a:pt x="662" y="8192"/>
                    </a:cubicBezTo>
                    <a:lnTo>
                      <a:pt x="662" y="10649"/>
                    </a:lnTo>
                    <a:cubicBezTo>
                      <a:pt x="662" y="11184"/>
                      <a:pt x="1135" y="11657"/>
                      <a:pt x="1670" y="11657"/>
                    </a:cubicBezTo>
                    <a:lnTo>
                      <a:pt x="3056" y="11657"/>
                    </a:lnTo>
                    <a:cubicBezTo>
                      <a:pt x="3624" y="11657"/>
                      <a:pt x="4096" y="11184"/>
                      <a:pt x="4096" y="10649"/>
                    </a:cubicBezTo>
                    <a:lnTo>
                      <a:pt x="4096" y="8192"/>
                    </a:lnTo>
                    <a:cubicBezTo>
                      <a:pt x="4348" y="8065"/>
                      <a:pt x="4600" y="7876"/>
                      <a:pt x="4726" y="7561"/>
                    </a:cubicBezTo>
                    <a:lnTo>
                      <a:pt x="9988" y="7561"/>
                    </a:lnTo>
                    <a:cubicBezTo>
                      <a:pt x="10555" y="7561"/>
                      <a:pt x="11027" y="7089"/>
                      <a:pt x="11027" y="6553"/>
                    </a:cubicBezTo>
                    <a:lnTo>
                      <a:pt x="11027" y="662"/>
                    </a:lnTo>
                    <a:lnTo>
                      <a:pt x="11374" y="662"/>
                    </a:lnTo>
                    <a:cubicBezTo>
                      <a:pt x="11563" y="662"/>
                      <a:pt x="11720" y="504"/>
                      <a:pt x="11720" y="315"/>
                    </a:cubicBezTo>
                    <a:cubicBezTo>
                      <a:pt x="11720" y="158"/>
                      <a:pt x="11563" y="0"/>
                      <a:pt x="11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-5496575" y="2072625"/>
                <a:ext cx="10242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097" extrusionOk="0">
                    <a:moveTo>
                      <a:pt x="2395" y="725"/>
                    </a:moveTo>
                    <a:cubicBezTo>
                      <a:pt x="2867" y="851"/>
                      <a:pt x="3245" y="1229"/>
                      <a:pt x="3371" y="1733"/>
                    </a:cubicBezTo>
                    <a:lnTo>
                      <a:pt x="2395" y="1733"/>
                    </a:lnTo>
                    <a:lnTo>
                      <a:pt x="2395" y="725"/>
                    </a:lnTo>
                    <a:close/>
                    <a:moveTo>
                      <a:pt x="1733" y="757"/>
                    </a:moveTo>
                    <a:lnTo>
                      <a:pt x="1733" y="2080"/>
                    </a:lnTo>
                    <a:cubicBezTo>
                      <a:pt x="1733" y="2269"/>
                      <a:pt x="1891" y="2426"/>
                      <a:pt x="2080" y="2426"/>
                    </a:cubicBezTo>
                    <a:lnTo>
                      <a:pt x="3403" y="2426"/>
                    </a:lnTo>
                    <a:cubicBezTo>
                      <a:pt x="3245" y="3025"/>
                      <a:pt x="2741" y="3466"/>
                      <a:pt x="2080" y="3466"/>
                    </a:cubicBezTo>
                    <a:cubicBezTo>
                      <a:pt x="1324" y="3466"/>
                      <a:pt x="693" y="2836"/>
                      <a:pt x="693" y="2080"/>
                    </a:cubicBezTo>
                    <a:cubicBezTo>
                      <a:pt x="693" y="1418"/>
                      <a:pt x="1135" y="851"/>
                      <a:pt x="1733" y="757"/>
                    </a:cubicBezTo>
                    <a:close/>
                    <a:moveTo>
                      <a:pt x="2048" y="0"/>
                    </a:moveTo>
                    <a:cubicBezTo>
                      <a:pt x="883" y="0"/>
                      <a:pt x="0" y="914"/>
                      <a:pt x="0" y="2048"/>
                    </a:cubicBezTo>
                    <a:cubicBezTo>
                      <a:pt x="0" y="3182"/>
                      <a:pt x="946" y="4096"/>
                      <a:pt x="2048" y="4096"/>
                    </a:cubicBezTo>
                    <a:cubicBezTo>
                      <a:pt x="3182" y="4096"/>
                      <a:pt x="4096" y="3182"/>
                      <a:pt x="4096" y="2048"/>
                    </a:cubicBezTo>
                    <a:cubicBezTo>
                      <a:pt x="4096" y="914"/>
                      <a:pt x="3182" y="0"/>
                      <a:pt x="20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6"/>
            <p:cNvSpPr/>
            <p:nvPr/>
          </p:nvSpPr>
          <p:spPr>
            <a:xfrm>
              <a:off x="3068763" y="2911962"/>
              <a:ext cx="1203432" cy="1043378"/>
            </a:xfrm>
            <a:custGeom>
              <a:avLst/>
              <a:gdLst/>
              <a:ahLst/>
              <a:cxnLst/>
              <a:rect l="l" t="t" r="r" b="b"/>
              <a:pathLst>
                <a:path w="18056" h="15654" extrusionOk="0">
                  <a:moveTo>
                    <a:pt x="4499" y="0"/>
                  </a:moveTo>
                  <a:lnTo>
                    <a:pt x="1" y="7842"/>
                  </a:lnTo>
                  <a:lnTo>
                    <a:pt x="4499" y="15654"/>
                  </a:lnTo>
                  <a:lnTo>
                    <a:pt x="13527" y="15654"/>
                  </a:lnTo>
                  <a:lnTo>
                    <a:pt x="18056" y="7842"/>
                  </a:lnTo>
                  <a:lnTo>
                    <a:pt x="135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970286" y="3434638"/>
              <a:ext cx="1203432" cy="1041379"/>
            </a:xfrm>
            <a:custGeom>
              <a:avLst/>
              <a:gdLst/>
              <a:ahLst/>
              <a:cxnLst/>
              <a:rect l="l" t="t" r="r" b="b"/>
              <a:pathLst>
                <a:path w="18056" h="15624" extrusionOk="0">
                  <a:moveTo>
                    <a:pt x="4530" y="0"/>
                  </a:moveTo>
                  <a:lnTo>
                    <a:pt x="1" y="7812"/>
                  </a:lnTo>
                  <a:lnTo>
                    <a:pt x="4530" y="15624"/>
                  </a:lnTo>
                  <a:lnTo>
                    <a:pt x="13557" y="15624"/>
                  </a:lnTo>
                  <a:lnTo>
                    <a:pt x="18056" y="7812"/>
                  </a:lnTo>
                  <a:lnTo>
                    <a:pt x="13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16"/>
            <p:cNvGrpSpPr/>
            <p:nvPr/>
          </p:nvGrpSpPr>
          <p:grpSpPr>
            <a:xfrm>
              <a:off x="4365754" y="3748609"/>
              <a:ext cx="414561" cy="413471"/>
              <a:chOff x="-4570325" y="2405775"/>
              <a:chExt cx="294600" cy="293825"/>
            </a:xfrm>
          </p:grpSpPr>
          <p:sp>
            <p:nvSpPr>
              <p:cNvPr id="181" name="Google Shape;181;p16"/>
              <p:cNvSpPr/>
              <p:nvPr/>
            </p:nvSpPr>
            <p:spPr>
              <a:xfrm>
                <a:off x="-4570325" y="2405775"/>
                <a:ext cx="29460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3" extrusionOk="0">
                    <a:moveTo>
                      <a:pt x="5734" y="694"/>
                    </a:moveTo>
                    <a:cubicBezTo>
                      <a:pt x="7624" y="694"/>
                      <a:pt x="9168" y="2238"/>
                      <a:pt x="9168" y="4128"/>
                    </a:cubicBezTo>
                    <a:cubicBezTo>
                      <a:pt x="9168" y="6050"/>
                      <a:pt x="7624" y="7594"/>
                      <a:pt x="5734" y="7594"/>
                    </a:cubicBezTo>
                    <a:cubicBezTo>
                      <a:pt x="3844" y="7594"/>
                      <a:pt x="2332" y="6018"/>
                      <a:pt x="2332" y="4128"/>
                    </a:cubicBezTo>
                    <a:cubicBezTo>
                      <a:pt x="2332" y="2238"/>
                      <a:pt x="3844" y="694"/>
                      <a:pt x="5734" y="694"/>
                    </a:cubicBezTo>
                    <a:close/>
                    <a:moveTo>
                      <a:pt x="977" y="7531"/>
                    </a:moveTo>
                    <a:cubicBezTo>
                      <a:pt x="1166" y="7531"/>
                      <a:pt x="1323" y="7688"/>
                      <a:pt x="1323" y="7909"/>
                    </a:cubicBezTo>
                    <a:cubicBezTo>
                      <a:pt x="1292" y="8129"/>
                      <a:pt x="1134" y="8255"/>
                      <a:pt x="977" y="8255"/>
                    </a:cubicBezTo>
                    <a:cubicBezTo>
                      <a:pt x="788" y="8255"/>
                      <a:pt x="630" y="8098"/>
                      <a:pt x="630" y="7909"/>
                    </a:cubicBezTo>
                    <a:cubicBezTo>
                      <a:pt x="630" y="7688"/>
                      <a:pt x="788" y="7531"/>
                      <a:pt x="977" y="7531"/>
                    </a:cubicBezTo>
                    <a:close/>
                    <a:moveTo>
                      <a:pt x="10586" y="7531"/>
                    </a:moveTo>
                    <a:cubicBezTo>
                      <a:pt x="10775" y="7531"/>
                      <a:pt x="10932" y="7688"/>
                      <a:pt x="10932" y="7909"/>
                    </a:cubicBezTo>
                    <a:cubicBezTo>
                      <a:pt x="10932" y="8129"/>
                      <a:pt x="10775" y="8255"/>
                      <a:pt x="10586" y="8255"/>
                    </a:cubicBezTo>
                    <a:cubicBezTo>
                      <a:pt x="10397" y="8255"/>
                      <a:pt x="10239" y="8098"/>
                      <a:pt x="10239" y="7909"/>
                    </a:cubicBezTo>
                    <a:cubicBezTo>
                      <a:pt x="10239" y="7688"/>
                      <a:pt x="10397" y="7531"/>
                      <a:pt x="10586" y="7531"/>
                    </a:cubicBezTo>
                    <a:close/>
                    <a:moveTo>
                      <a:pt x="3025" y="9641"/>
                    </a:moveTo>
                    <a:cubicBezTo>
                      <a:pt x="3214" y="9641"/>
                      <a:pt x="3371" y="9799"/>
                      <a:pt x="3371" y="9988"/>
                    </a:cubicBezTo>
                    <a:cubicBezTo>
                      <a:pt x="3340" y="10177"/>
                      <a:pt x="3214" y="10335"/>
                      <a:pt x="3025" y="10335"/>
                    </a:cubicBezTo>
                    <a:cubicBezTo>
                      <a:pt x="2836" y="10335"/>
                      <a:pt x="2678" y="10177"/>
                      <a:pt x="2678" y="9988"/>
                    </a:cubicBezTo>
                    <a:cubicBezTo>
                      <a:pt x="2678" y="9799"/>
                      <a:pt x="2836" y="9641"/>
                      <a:pt x="3025" y="9641"/>
                    </a:cubicBezTo>
                    <a:close/>
                    <a:moveTo>
                      <a:pt x="8475" y="9641"/>
                    </a:moveTo>
                    <a:cubicBezTo>
                      <a:pt x="8696" y="9641"/>
                      <a:pt x="8822" y="9799"/>
                      <a:pt x="8822" y="9988"/>
                    </a:cubicBezTo>
                    <a:cubicBezTo>
                      <a:pt x="8822" y="10177"/>
                      <a:pt x="8664" y="10335"/>
                      <a:pt x="8475" y="10335"/>
                    </a:cubicBezTo>
                    <a:cubicBezTo>
                      <a:pt x="8255" y="10335"/>
                      <a:pt x="8128" y="10177"/>
                      <a:pt x="8128" y="9988"/>
                    </a:cubicBezTo>
                    <a:cubicBezTo>
                      <a:pt x="8128" y="9799"/>
                      <a:pt x="8255" y="9641"/>
                      <a:pt x="8475" y="9641"/>
                    </a:cubicBezTo>
                    <a:close/>
                    <a:moveTo>
                      <a:pt x="5734" y="10303"/>
                    </a:moveTo>
                    <a:cubicBezTo>
                      <a:pt x="5955" y="10303"/>
                      <a:pt x="6112" y="10461"/>
                      <a:pt x="6112" y="10650"/>
                    </a:cubicBezTo>
                    <a:cubicBezTo>
                      <a:pt x="6112" y="10839"/>
                      <a:pt x="5955" y="10996"/>
                      <a:pt x="5734" y="10996"/>
                    </a:cubicBezTo>
                    <a:cubicBezTo>
                      <a:pt x="5545" y="10996"/>
                      <a:pt x="5388" y="10839"/>
                      <a:pt x="5388" y="10650"/>
                    </a:cubicBezTo>
                    <a:cubicBezTo>
                      <a:pt x="5388" y="10461"/>
                      <a:pt x="5545" y="10303"/>
                      <a:pt x="5734" y="10303"/>
                    </a:cubicBezTo>
                    <a:close/>
                    <a:moveTo>
                      <a:pt x="5797" y="1"/>
                    </a:moveTo>
                    <a:cubicBezTo>
                      <a:pt x="3497" y="1"/>
                      <a:pt x="1701" y="1860"/>
                      <a:pt x="1701" y="4097"/>
                    </a:cubicBezTo>
                    <a:cubicBezTo>
                      <a:pt x="1701" y="5010"/>
                      <a:pt x="2017" y="5924"/>
                      <a:pt x="2552" y="6617"/>
                    </a:cubicBezTo>
                    <a:lnTo>
                      <a:pt x="1701" y="7153"/>
                    </a:lnTo>
                    <a:cubicBezTo>
                      <a:pt x="1481" y="6995"/>
                      <a:pt x="1260" y="6901"/>
                      <a:pt x="1040" y="6901"/>
                    </a:cubicBezTo>
                    <a:cubicBezTo>
                      <a:pt x="473" y="6901"/>
                      <a:pt x="0" y="7373"/>
                      <a:pt x="0" y="7940"/>
                    </a:cubicBezTo>
                    <a:cubicBezTo>
                      <a:pt x="0" y="8476"/>
                      <a:pt x="473" y="8948"/>
                      <a:pt x="1040" y="8948"/>
                    </a:cubicBezTo>
                    <a:cubicBezTo>
                      <a:pt x="1575" y="8948"/>
                      <a:pt x="2048" y="8476"/>
                      <a:pt x="2048" y="7940"/>
                    </a:cubicBezTo>
                    <a:lnTo>
                      <a:pt x="2048" y="7751"/>
                    </a:lnTo>
                    <a:lnTo>
                      <a:pt x="3088" y="7153"/>
                    </a:lnTo>
                    <a:cubicBezTo>
                      <a:pt x="3340" y="7373"/>
                      <a:pt x="3623" y="7625"/>
                      <a:pt x="3970" y="7783"/>
                    </a:cubicBezTo>
                    <a:lnTo>
                      <a:pt x="3308" y="8948"/>
                    </a:lnTo>
                    <a:lnTo>
                      <a:pt x="3119" y="8948"/>
                    </a:lnTo>
                    <a:cubicBezTo>
                      <a:pt x="2552" y="8948"/>
                      <a:pt x="2080" y="9421"/>
                      <a:pt x="2080" y="9988"/>
                    </a:cubicBezTo>
                    <a:cubicBezTo>
                      <a:pt x="2080" y="10524"/>
                      <a:pt x="2552" y="10996"/>
                      <a:pt x="3119" y="10996"/>
                    </a:cubicBezTo>
                    <a:cubicBezTo>
                      <a:pt x="3655" y="10996"/>
                      <a:pt x="4127" y="10524"/>
                      <a:pt x="4127" y="9988"/>
                    </a:cubicBezTo>
                    <a:cubicBezTo>
                      <a:pt x="4127" y="9736"/>
                      <a:pt x="4064" y="9515"/>
                      <a:pt x="3907" y="9326"/>
                    </a:cubicBezTo>
                    <a:lnTo>
                      <a:pt x="4600" y="8098"/>
                    </a:lnTo>
                    <a:cubicBezTo>
                      <a:pt x="4883" y="8161"/>
                      <a:pt x="5199" y="8255"/>
                      <a:pt x="5514" y="8287"/>
                    </a:cubicBezTo>
                    <a:lnTo>
                      <a:pt x="5514" y="9736"/>
                    </a:lnTo>
                    <a:cubicBezTo>
                      <a:pt x="5136" y="9894"/>
                      <a:pt x="4852" y="10272"/>
                      <a:pt x="4852" y="10713"/>
                    </a:cubicBezTo>
                    <a:cubicBezTo>
                      <a:pt x="4852" y="11280"/>
                      <a:pt x="5325" y="11752"/>
                      <a:pt x="5860" y="11752"/>
                    </a:cubicBezTo>
                    <a:cubicBezTo>
                      <a:pt x="6427" y="11752"/>
                      <a:pt x="6900" y="11280"/>
                      <a:pt x="6900" y="10713"/>
                    </a:cubicBezTo>
                    <a:cubicBezTo>
                      <a:pt x="6900" y="10303"/>
                      <a:pt x="6616" y="9894"/>
                      <a:pt x="6238" y="9736"/>
                    </a:cubicBezTo>
                    <a:lnTo>
                      <a:pt x="6238" y="8287"/>
                    </a:lnTo>
                    <a:cubicBezTo>
                      <a:pt x="6553" y="8255"/>
                      <a:pt x="6868" y="8224"/>
                      <a:pt x="7120" y="8098"/>
                    </a:cubicBezTo>
                    <a:lnTo>
                      <a:pt x="7845" y="9326"/>
                    </a:lnTo>
                    <a:cubicBezTo>
                      <a:pt x="7687" y="9515"/>
                      <a:pt x="7593" y="9736"/>
                      <a:pt x="7593" y="9988"/>
                    </a:cubicBezTo>
                    <a:cubicBezTo>
                      <a:pt x="7593" y="10524"/>
                      <a:pt x="8065" y="10996"/>
                      <a:pt x="8633" y="10996"/>
                    </a:cubicBezTo>
                    <a:cubicBezTo>
                      <a:pt x="9168" y="10996"/>
                      <a:pt x="9641" y="10524"/>
                      <a:pt x="9641" y="9988"/>
                    </a:cubicBezTo>
                    <a:cubicBezTo>
                      <a:pt x="9641" y="9421"/>
                      <a:pt x="9168" y="8948"/>
                      <a:pt x="8633" y="8948"/>
                    </a:cubicBezTo>
                    <a:lnTo>
                      <a:pt x="8444" y="8948"/>
                    </a:lnTo>
                    <a:lnTo>
                      <a:pt x="7750" y="7783"/>
                    </a:lnTo>
                    <a:cubicBezTo>
                      <a:pt x="8065" y="7625"/>
                      <a:pt x="8381" y="7373"/>
                      <a:pt x="8664" y="7153"/>
                    </a:cubicBezTo>
                    <a:lnTo>
                      <a:pt x="9735" y="7751"/>
                    </a:lnTo>
                    <a:lnTo>
                      <a:pt x="9735" y="7940"/>
                    </a:lnTo>
                    <a:cubicBezTo>
                      <a:pt x="9735" y="8476"/>
                      <a:pt x="10208" y="8948"/>
                      <a:pt x="10743" y="8948"/>
                    </a:cubicBezTo>
                    <a:cubicBezTo>
                      <a:pt x="11310" y="8948"/>
                      <a:pt x="11783" y="8476"/>
                      <a:pt x="11783" y="7940"/>
                    </a:cubicBezTo>
                    <a:cubicBezTo>
                      <a:pt x="11626" y="7342"/>
                      <a:pt x="11153" y="6901"/>
                      <a:pt x="10586" y="6901"/>
                    </a:cubicBezTo>
                    <a:cubicBezTo>
                      <a:pt x="10302" y="6901"/>
                      <a:pt x="10082" y="6995"/>
                      <a:pt x="9924" y="7153"/>
                    </a:cubicBezTo>
                    <a:lnTo>
                      <a:pt x="9011" y="6617"/>
                    </a:lnTo>
                    <a:cubicBezTo>
                      <a:pt x="9578" y="5924"/>
                      <a:pt x="9893" y="5010"/>
                      <a:pt x="9893" y="4097"/>
                    </a:cubicBezTo>
                    <a:cubicBezTo>
                      <a:pt x="9893" y="1828"/>
                      <a:pt x="8034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-4478175" y="2439650"/>
                <a:ext cx="1039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21" extrusionOk="0">
                    <a:moveTo>
                      <a:pt x="2048" y="725"/>
                    </a:moveTo>
                    <a:cubicBezTo>
                      <a:pt x="2458" y="725"/>
                      <a:pt x="2741" y="1040"/>
                      <a:pt x="2741" y="1387"/>
                    </a:cubicBezTo>
                    <a:cubicBezTo>
                      <a:pt x="2741" y="1765"/>
                      <a:pt x="2426" y="2049"/>
                      <a:pt x="2048" y="2049"/>
                    </a:cubicBezTo>
                    <a:cubicBezTo>
                      <a:pt x="1702" y="2049"/>
                      <a:pt x="1387" y="1733"/>
                      <a:pt x="1387" y="1387"/>
                    </a:cubicBezTo>
                    <a:cubicBezTo>
                      <a:pt x="1387" y="1040"/>
                      <a:pt x="1702" y="725"/>
                      <a:pt x="2048" y="725"/>
                    </a:cubicBezTo>
                    <a:close/>
                    <a:moveTo>
                      <a:pt x="2363" y="2773"/>
                    </a:moveTo>
                    <a:cubicBezTo>
                      <a:pt x="2930" y="2773"/>
                      <a:pt x="3403" y="3246"/>
                      <a:pt x="3403" y="3781"/>
                    </a:cubicBezTo>
                    <a:lnTo>
                      <a:pt x="3403" y="4128"/>
                    </a:lnTo>
                    <a:lnTo>
                      <a:pt x="630" y="4128"/>
                    </a:lnTo>
                    <a:lnTo>
                      <a:pt x="630" y="3781"/>
                    </a:lnTo>
                    <a:lnTo>
                      <a:pt x="693" y="3781"/>
                    </a:lnTo>
                    <a:cubicBezTo>
                      <a:pt x="693" y="3246"/>
                      <a:pt x="1166" y="2773"/>
                      <a:pt x="1702" y="2773"/>
                    </a:cubicBezTo>
                    <a:close/>
                    <a:moveTo>
                      <a:pt x="2111" y="1"/>
                    </a:moveTo>
                    <a:cubicBezTo>
                      <a:pt x="1355" y="1"/>
                      <a:pt x="725" y="631"/>
                      <a:pt x="725" y="1387"/>
                    </a:cubicBezTo>
                    <a:cubicBezTo>
                      <a:pt x="725" y="1702"/>
                      <a:pt x="851" y="2017"/>
                      <a:pt x="1040" y="2238"/>
                    </a:cubicBezTo>
                    <a:cubicBezTo>
                      <a:pt x="441" y="2521"/>
                      <a:pt x="63" y="3120"/>
                      <a:pt x="63" y="3781"/>
                    </a:cubicBezTo>
                    <a:lnTo>
                      <a:pt x="63" y="4443"/>
                    </a:lnTo>
                    <a:cubicBezTo>
                      <a:pt x="0" y="4663"/>
                      <a:pt x="158" y="4821"/>
                      <a:pt x="378" y="4821"/>
                    </a:cubicBezTo>
                    <a:lnTo>
                      <a:pt x="3781" y="4821"/>
                    </a:lnTo>
                    <a:cubicBezTo>
                      <a:pt x="4001" y="4821"/>
                      <a:pt x="4159" y="4663"/>
                      <a:pt x="4159" y="4443"/>
                    </a:cubicBezTo>
                    <a:lnTo>
                      <a:pt x="4159" y="3781"/>
                    </a:lnTo>
                    <a:cubicBezTo>
                      <a:pt x="4159" y="3120"/>
                      <a:pt x="3749" y="2521"/>
                      <a:pt x="3151" y="2238"/>
                    </a:cubicBezTo>
                    <a:cubicBezTo>
                      <a:pt x="3371" y="2017"/>
                      <a:pt x="3466" y="1733"/>
                      <a:pt x="3466" y="1387"/>
                    </a:cubicBezTo>
                    <a:cubicBezTo>
                      <a:pt x="3466" y="631"/>
                      <a:pt x="2836" y="1"/>
                      <a:pt x="2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/>
            <p:nvPr/>
          </p:nvSpPr>
          <p:spPr>
            <a:xfrm>
              <a:off x="4873876" y="1870609"/>
              <a:ext cx="1201366" cy="1041445"/>
            </a:xfrm>
            <a:custGeom>
              <a:avLst/>
              <a:gdLst/>
              <a:ahLst/>
              <a:cxnLst/>
              <a:rect l="l" t="t" r="r" b="b"/>
              <a:pathLst>
                <a:path w="18025" h="15625" extrusionOk="0">
                  <a:moveTo>
                    <a:pt x="4499" y="1"/>
                  </a:moveTo>
                  <a:lnTo>
                    <a:pt x="0" y="7813"/>
                  </a:lnTo>
                  <a:lnTo>
                    <a:pt x="4499" y="15624"/>
                  </a:lnTo>
                  <a:lnTo>
                    <a:pt x="13526" y="15624"/>
                  </a:lnTo>
                  <a:lnTo>
                    <a:pt x="18025" y="7813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267313" y="2185151"/>
              <a:ext cx="413435" cy="41234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6490" y="662"/>
                  </a:moveTo>
                  <a:cubicBezTo>
                    <a:pt x="6711" y="662"/>
                    <a:pt x="6868" y="820"/>
                    <a:pt x="6868" y="1009"/>
                  </a:cubicBezTo>
                  <a:lnTo>
                    <a:pt x="6868" y="1355"/>
                  </a:lnTo>
                  <a:lnTo>
                    <a:pt x="5167" y="1355"/>
                  </a:lnTo>
                  <a:cubicBezTo>
                    <a:pt x="4600" y="1355"/>
                    <a:pt x="4127" y="1828"/>
                    <a:pt x="4127" y="2395"/>
                  </a:cubicBezTo>
                  <a:lnTo>
                    <a:pt x="4127" y="2773"/>
                  </a:lnTo>
                  <a:lnTo>
                    <a:pt x="3088" y="2773"/>
                  </a:lnTo>
                  <a:cubicBezTo>
                    <a:pt x="2993" y="2773"/>
                    <a:pt x="2867" y="2836"/>
                    <a:pt x="2836" y="2899"/>
                  </a:cubicBezTo>
                  <a:lnTo>
                    <a:pt x="2048" y="3687"/>
                  </a:lnTo>
                  <a:lnTo>
                    <a:pt x="2048" y="3151"/>
                  </a:lnTo>
                  <a:cubicBezTo>
                    <a:pt x="2048" y="2931"/>
                    <a:pt x="1891" y="2773"/>
                    <a:pt x="1702" y="2773"/>
                  </a:cubicBezTo>
                  <a:lnTo>
                    <a:pt x="1040" y="2773"/>
                  </a:lnTo>
                  <a:cubicBezTo>
                    <a:pt x="819" y="2773"/>
                    <a:pt x="662" y="2616"/>
                    <a:pt x="662" y="2427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649" y="1986"/>
                  </a:moveTo>
                  <a:cubicBezTo>
                    <a:pt x="10838" y="1986"/>
                    <a:pt x="10995" y="2143"/>
                    <a:pt x="10995" y="2364"/>
                  </a:cubicBezTo>
                  <a:lnTo>
                    <a:pt x="10995" y="3781"/>
                  </a:lnTo>
                  <a:cubicBezTo>
                    <a:pt x="10995" y="3970"/>
                    <a:pt x="10838" y="4128"/>
                    <a:pt x="10649" y="4128"/>
                  </a:cubicBezTo>
                  <a:lnTo>
                    <a:pt x="8601" y="4128"/>
                  </a:lnTo>
                  <a:cubicBezTo>
                    <a:pt x="8412" y="4128"/>
                    <a:pt x="8255" y="4285"/>
                    <a:pt x="8255" y="4474"/>
                  </a:cubicBezTo>
                  <a:lnTo>
                    <a:pt x="8255" y="5041"/>
                  </a:lnTo>
                  <a:lnTo>
                    <a:pt x="7404" y="4191"/>
                  </a:lnTo>
                  <a:cubicBezTo>
                    <a:pt x="7372" y="4159"/>
                    <a:pt x="7246" y="4128"/>
                    <a:pt x="7183" y="4128"/>
                  </a:cubicBezTo>
                  <a:lnTo>
                    <a:pt x="5136" y="4128"/>
                  </a:lnTo>
                  <a:cubicBezTo>
                    <a:pt x="4947" y="4128"/>
                    <a:pt x="4789" y="3970"/>
                    <a:pt x="4789" y="3781"/>
                  </a:cubicBezTo>
                  <a:lnTo>
                    <a:pt x="4789" y="2364"/>
                  </a:lnTo>
                  <a:cubicBezTo>
                    <a:pt x="4789" y="2143"/>
                    <a:pt x="4947" y="1986"/>
                    <a:pt x="5136" y="1986"/>
                  </a:cubicBezTo>
                  <a:close/>
                  <a:moveTo>
                    <a:pt x="3088" y="6207"/>
                  </a:moveTo>
                  <a:cubicBezTo>
                    <a:pt x="3623" y="6207"/>
                    <a:pt x="4096" y="6680"/>
                    <a:pt x="4096" y="7247"/>
                  </a:cubicBezTo>
                  <a:cubicBezTo>
                    <a:pt x="4096" y="7782"/>
                    <a:pt x="3623" y="8255"/>
                    <a:pt x="3088" y="8255"/>
                  </a:cubicBezTo>
                  <a:cubicBezTo>
                    <a:pt x="2521" y="8255"/>
                    <a:pt x="2048" y="7782"/>
                    <a:pt x="2048" y="7247"/>
                  </a:cubicBezTo>
                  <a:cubicBezTo>
                    <a:pt x="2048" y="6648"/>
                    <a:pt x="2489" y="6207"/>
                    <a:pt x="3088" y="6207"/>
                  </a:cubicBezTo>
                  <a:close/>
                  <a:moveTo>
                    <a:pt x="8601" y="6207"/>
                  </a:moveTo>
                  <a:cubicBezTo>
                    <a:pt x="9137" y="6207"/>
                    <a:pt x="9609" y="6648"/>
                    <a:pt x="9609" y="7247"/>
                  </a:cubicBezTo>
                  <a:cubicBezTo>
                    <a:pt x="9609" y="7782"/>
                    <a:pt x="9137" y="8255"/>
                    <a:pt x="8601" y="8255"/>
                  </a:cubicBezTo>
                  <a:cubicBezTo>
                    <a:pt x="8003" y="8255"/>
                    <a:pt x="7530" y="7782"/>
                    <a:pt x="7530" y="7247"/>
                  </a:cubicBezTo>
                  <a:cubicBezTo>
                    <a:pt x="7530" y="6680"/>
                    <a:pt x="8003" y="6207"/>
                    <a:pt x="8601" y="6207"/>
                  </a:cubicBezTo>
                  <a:close/>
                  <a:moveTo>
                    <a:pt x="3749" y="8980"/>
                  </a:moveTo>
                  <a:cubicBezTo>
                    <a:pt x="4695" y="8980"/>
                    <a:pt x="5451" y="9704"/>
                    <a:pt x="5451" y="10649"/>
                  </a:cubicBezTo>
                  <a:lnTo>
                    <a:pt x="5451" y="11027"/>
                  </a:lnTo>
                  <a:lnTo>
                    <a:pt x="630" y="11027"/>
                  </a:lnTo>
                  <a:lnTo>
                    <a:pt x="630" y="10649"/>
                  </a:lnTo>
                  <a:lnTo>
                    <a:pt x="662" y="10649"/>
                  </a:lnTo>
                  <a:cubicBezTo>
                    <a:pt x="662" y="9704"/>
                    <a:pt x="1418" y="8980"/>
                    <a:pt x="2363" y="8980"/>
                  </a:cubicBezTo>
                  <a:close/>
                  <a:moveTo>
                    <a:pt x="9369" y="8976"/>
                  </a:moveTo>
                  <a:cubicBezTo>
                    <a:pt x="10266" y="8976"/>
                    <a:pt x="10995" y="9740"/>
                    <a:pt x="10995" y="10649"/>
                  </a:cubicBezTo>
                  <a:lnTo>
                    <a:pt x="10995" y="11027"/>
                  </a:lnTo>
                  <a:lnTo>
                    <a:pt x="6144" y="11027"/>
                  </a:lnTo>
                  <a:lnTo>
                    <a:pt x="6144" y="10649"/>
                  </a:lnTo>
                  <a:cubicBezTo>
                    <a:pt x="6144" y="9704"/>
                    <a:pt x="6900" y="8980"/>
                    <a:pt x="7845" y="8980"/>
                  </a:cubicBezTo>
                  <a:lnTo>
                    <a:pt x="9263" y="8980"/>
                  </a:lnTo>
                  <a:cubicBezTo>
                    <a:pt x="9298" y="8977"/>
                    <a:pt x="9334" y="8976"/>
                    <a:pt x="9369" y="8976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2427"/>
                  </a:lnTo>
                  <a:cubicBezTo>
                    <a:pt x="0" y="2994"/>
                    <a:pt x="473" y="3466"/>
                    <a:pt x="1040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88"/>
                    <a:pt x="1546" y="4829"/>
                    <a:pt x="1727" y="4829"/>
                  </a:cubicBezTo>
                  <a:cubicBezTo>
                    <a:pt x="1813" y="4829"/>
                    <a:pt x="1904" y="4797"/>
                    <a:pt x="1985" y="4726"/>
                  </a:cubicBezTo>
                  <a:lnTo>
                    <a:pt x="3245" y="3466"/>
                  </a:lnTo>
                  <a:lnTo>
                    <a:pt x="4096" y="3466"/>
                  </a:lnTo>
                  <a:lnTo>
                    <a:pt x="4096" y="3813"/>
                  </a:lnTo>
                  <a:cubicBezTo>
                    <a:pt x="4096" y="4348"/>
                    <a:pt x="4568" y="4821"/>
                    <a:pt x="5136" y="4821"/>
                  </a:cubicBezTo>
                  <a:lnTo>
                    <a:pt x="7057" y="4821"/>
                  </a:lnTo>
                  <a:lnTo>
                    <a:pt x="7908" y="5672"/>
                  </a:lnTo>
                  <a:cubicBezTo>
                    <a:pt x="7341" y="5924"/>
                    <a:pt x="6868" y="6522"/>
                    <a:pt x="6868" y="7247"/>
                  </a:cubicBezTo>
                  <a:cubicBezTo>
                    <a:pt x="6868" y="7625"/>
                    <a:pt x="7026" y="8034"/>
                    <a:pt x="7278" y="8349"/>
                  </a:cubicBezTo>
                  <a:cubicBezTo>
                    <a:pt x="6648" y="8507"/>
                    <a:pt x="6144" y="8885"/>
                    <a:pt x="5829" y="9452"/>
                  </a:cubicBezTo>
                  <a:cubicBezTo>
                    <a:pt x="5514" y="8917"/>
                    <a:pt x="5010" y="8539"/>
                    <a:pt x="4411" y="8381"/>
                  </a:cubicBezTo>
                  <a:cubicBezTo>
                    <a:pt x="4663" y="8066"/>
                    <a:pt x="4821" y="7719"/>
                    <a:pt x="4821" y="7278"/>
                  </a:cubicBezTo>
                  <a:cubicBezTo>
                    <a:pt x="4821" y="6333"/>
                    <a:pt x="4064" y="5577"/>
                    <a:pt x="3119" y="5577"/>
                  </a:cubicBezTo>
                  <a:cubicBezTo>
                    <a:pt x="2174" y="5577"/>
                    <a:pt x="1418" y="6333"/>
                    <a:pt x="1418" y="7278"/>
                  </a:cubicBezTo>
                  <a:cubicBezTo>
                    <a:pt x="1418" y="7719"/>
                    <a:pt x="1576" y="8097"/>
                    <a:pt x="1828" y="8381"/>
                  </a:cubicBezTo>
                  <a:cubicBezTo>
                    <a:pt x="788" y="8665"/>
                    <a:pt x="32" y="9610"/>
                    <a:pt x="32" y="10712"/>
                  </a:cubicBezTo>
                  <a:lnTo>
                    <a:pt x="32" y="11374"/>
                  </a:lnTo>
                  <a:cubicBezTo>
                    <a:pt x="32" y="11563"/>
                    <a:pt x="189" y="11721"/>
                    <a:pt x="410" y="11721"/>
                  </a:cubicBezTo>
                  <a:lnTo>
                    <a:pt x="11374" y="11721"/>
                  </a:lnTo>
                  <a:cubicBezTo>
                    <a:pt x="11594" y="11721"/>
                    <a:pt x="11752" y="11563"/>
                    <a:pt x="11752" y="11374"/>
                  </a:cubicBezTo>
                  <a:lnTo>
                    <a:pt x="11752" y="10712"/>
                  </a:lnTo>
                  <a:cubicBezTo>
                    <a:pt x="11752" y="9610"/>
                    <a:pt x="10995" y="8665"/>
                    <a:pt x="9956" y="8381"/>
                  </a:cubicBezTo>
                  <a:cubicBezTo>
                    <a:pt x="10208" y="8066"/>
                    <a:pt x="10365" y="7719"/>
                    <a:pt x="10365" y="7278"/>
                  </a:cubicBezTo>
                  <a:cubicBezTo>
                    <a:pt x="10365" y="6459"/>
                    <a:pt x="9767" y="5735"/>
                    <a:pt x="8979" y="5577"/>
                  </a:cubicBezTo>
                  <a:lnTo>
                    <a:pt x="8979" y="4884"/>
                  </a:lnTo>
                  <a:lnTo>
                    <a:pt x="10649" y="4884"/>
                  </a:lnTo>
                  <a:lnTo>
                    <a:pt x="10649" y="4821"/>
                  </a:lnTo>
                  <a:cubicBezTo>
                    <a:pt x="11185" y="4821"/>
                    <a:pt x="11657" y="4348"/>
                    <a:pt x="11657" y="3813"/>
                  </a:cubicBezTo>
                  <a:lnTo>
                    <a:pt x="11657" y="2395"/>
                  </a:lnTo>
                  <a:cubicBezTo>
                    <a:pt x="11657" y="1828"/>
                    <a:pt x="11185" y="1355"/>
                    <a:pt x="10649" y="1355"/>
                  </a:cubicBezTo>
                  <a:lnTo>
                    <a:pt x="7530" y="1355"/>
                  </a:lnTo>
                  <a:lnTo>
                    <a:pt x="7530" y="1009"/>
                  </a:lnTo>
                  <a:cubicBezTo>
                    <a:pt x="7530" y="473"/>
                    <a:pt x="7057" y="1"/>
                    <a:pt x="6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873876" y="2911962"/>
              <a:ext cx="1201366" cy="1043378"/>
            </a:xfrm>
            <a:custGeom>
              <a:avLst/>
              <a:gdLst/>
              <a:ahLst/>
              <a:cxnLst/>
              <a:rect l="l" t="t" r="r" b="b"/>
              <a:pathLst>
                <a:path w="18025" h="15654" extrusionOk="0">
                  <a:moveTo>
                    <a:pt x="4499" y="0"/>
                  </a:moveTo>
                  <a:lnTo>
                    <a:pt x="0" y="7842"/>
                  </a:lnTo>
                  <a:lnTo>
                    <a:pt x="4499" y="15654"/>
                  </a:lnTo>
                  <a:lnTo>
                    <a:pt x="13526" y="15654"/>
                  </a:lnTo>
                  <a:lnTo>
                    <a:pt x="18025" y="7842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265067" y="3240918"/>
              <a:ext cx="418994" cy="385467"/>
            </a:xfrm>
            <a:custGeom>
              <a:avLst/>
              <a:gdLst/>
              <a:ahLst/>
              <a:cxnLst/>
              <a:rect l="l" t="t" r="r" b="b"/>
              <a:pathLst>
                <a:path w="11910" h="10957" extrusionOk="0">
                  <a:moveTo>
                    <a:pt x="7325" y="654"/>
                  </a:moveTo>
                  <a:cubicBezTo>
                    <a:pt x="7412" y="654"/>
                    <a:pt x="7498" y="686"/>
                    <a:pt x="7561" y="749"/>
                  </a:cubicBezTo>
                  <a:lnTo>
                    <a:pt x="10995" y="4088"/>
                  </a:lnTo>
                  <a:cubicBezTo>
                    <a:pt x="11122" y="4246"/>
                    <a:pt x="11122" y="4466"/>
                    <a:pt x="10995" y="4592"/>
                  </a:cubicBezTo>
                  <a:lnTo>
                    <a:pt x="10082" y="5506"/>
                  </a:lnTo>
                  <a:lnTo>
                    <a:pt x="7404" y="2859"/>
                  </a:lnTo>
                  <a:cubicBezTo>
                    <a:pt x="7215" y="2670"/>
                    <a:pt x="6955" y="2576"/>
                    <a:pt x="6691" y="2576"/>
                  </a:cubicBezTo>
                  <a:cubicBezTo>
                    <a:pt x="6427" y="2576"/>
                    <a:pt x="6159" y="2670"/>
                    <a:pt x="5955" y="2859"/>
                  </a:cubicBezTo>
                  <a:lnTo>
                    <a:pt x="4978" y="3805"/>
                  </a:lnTo>
                  <a:cubicBezTo>
                    <a:pt x="4915" y="3868"/>
                    <a:pt x="4828" y="3899"/>
                    <a:pt x="4742" y="3899"/>
                  </a:cubicBezTo>
                  <a:cubicBezTo>
                    <a:pt x="4655" y="3899"/>
                    <a:pt x="4568" y="3868"/>
                    <a:pt x="4505" y="3805"/>
                  </a:cubicBezTo>
                  <a:cubicBezTo>
                    <a:pt x="4379" y="3679"/>
                    <a:pt x="4379" y="3458"/>
                    <a:pt x="4505" y="3332"/>
                  </a:cubicBezTo>
                  <a:lnTo>
                    <a:pt x="5955" y="1883"/>
                  </a:lnTo>
                  <a:lnTo>
                    <a:pt x="7089" y="749"/>
                  </a:lnTo>
                  <a:cubicBezTo>
                    <a:pt x="7152" y="686"/>
                    <a:pt x="7239" y="654"/>
                    <a:pt x="7325" y="654"/>
                  </a:cubicBezTo>
                  <a:close/>
                  <a:moveTo>
                    <a:pt x="2808" y="5183"/>
                  </a:moveTo>
                  <a:cubicBezTo>
                    <a:pt x="2899" y="5183"/>
                    <a:pt x="2993" y="5207"/>
                    <a:pt x="3056" y="5254"/>
                  </a:cubicBezTo>
                  <a:cubicBezTo>
                    <a:pt x="3151" y="5380"/>
                    <a:pt x="3151" y="5632"/>
                    <a:pt x="3056" y="5726"/>
                  </a:cubicBezTo>
                  <a:lnTo>
                    <a:pt x="2048" y="6735"/>
                  </a:lnTo>
                  <a:cubicBezTo>
                    <a:pt x="2001" y="6782"/>
                    <a:pt x="1914" y="6805"/>
                    <a:pt x="1824" y="6805"/>
                  </a:cubicBezTo>
                  <a:cubicBezTo>
                    <a:pt x="1733" y="6805"/>
                    <a:pt x="1639" y="6782"/>
                    <a:pt x="1576" y="6735"/>
                  </a:cubicBezTo>
                  <a:cubicBezTo>
                    <a:pt x="1449" y="6609"/>
                    <a:pt x="1449" y="6357"/>
                    <a:pt x="1576" y="6262"/>
                  </a:cubicBezTo>
                  <a:lnTo>
                    <a:pt x="2584" y="5254"/>
                  </a:lnTo>
                  <a:cubicBezTo>
                    <a:pt x="2631" y="5207"/>
                    <a:pt x="2718" y="5183"/>
                    <a:pt x="2808" y="5183"/>
                  </a:cubicBezTo>
                  <a:close/>
                  <a:moveTo>
                    <a:pt x="3785" y="6167"/>
                  </a:moveTo>
                  <a:cubicBezTo>
                    <a:pt x="3875" y="6167"/>
                    <a:pt x="3970" y="6199"/>
                    <a:pt x="4033" y="6262"/>
                  </a:cubicBezTo>
                  <a:cubicBezTo>
                    <a:pt x="4159" y="6357"/>
                    <a:pt x="4159" y="6609"/>
                    <a:pt x="4033" y="6735"/>
                  </a:cubicBezTo>
                  <a:lnTo>
                    <a:pt x="3056" y="7711"/>
                  </a:lnTo>
                  <a:cubicBezTo>
                    <a:pt x="2993" y="7774"/>
                    <a:pt x="2899" y="7806"/>
                    <a:pt x="2808" y="7806"/>
                  </a:cubicBezTo>
                  <a:cubicBezTo>
                    <a:pt x="2718" y="7806"/>
                    <a:pt x="2631" y="7774"/>
                    <a:pt x="2584" y="7711"/>
                  </a:cubicBezTo>
                  <a:cubicBezTo>
                    <a:pt x="2395" y="7554"/>
                    <a:pt x="2395" y="7365"/>
                    <a:pt x="2584" y="7239"/>
                  </a:cubicBezTo>
                  <a:lnTo>
                    <a:pt x="3560" y="6262"/>
                  </a:lnTo>
                  <a:cubicBezTo>
                    <a:pt x="3608" y="6199"/>
                    <a:pt x="3694" y="6167"/>
                    <a:pt x="3785" y="6167"/>
                  </a:cubicBezTo>
                  <a:close/>
                  <a:moveTo>
                    <a:pt x="4730" y="7113"/>
                  </a:moveTo>
                  <a:cubicBezTo>
                    <a:pt x="4821" y="7113"/>
                    <a:pt x="4915" y="7144"/>
                    <a:pt x="4978" y="7207"/>
                  </a:cubicBezTo>
                  <a:cubicBezTo>
                    <a:pt x="5073" y="7302"/>
                    <a:pt x="5073" y="7554"/>
                    <a:pt x="4978" y="7680"/>
                  </a:cubicBezTo>
                  <a:lnTo>
                    <a:pt x="4001" y="8656"/>
                  </a:lnTo>
                  <a:cubicBezTo>
                    <a:pt x="3938" y="8719"/>
                    <a:pt x="3844" y="8751"/>
                    <a:pt x="3749" y="8751"/>
                  </a:cubicBezTo>
                  <a:cubicBezTo>
                    <a:pt x="3655" y="8751"/>
                    <a:pt x="3560" y="8719"/>
                    <a:pt x="3497" y="8656"/>
                  </a:cubicBezTo>
                  <a:cubicBezTo>
                    <a:pt x="3403" y="8530"/>
                    <a:pt x="3403" y="8310"/>
                    <a:pt x="3497" y="8184"/>
                  </a:cubicBezTo>
                  <a:lnTo>
                    <a:pt x="4505" y="7207"/>
                  </a:lnTo>
                  <a:cubicBezTo>
                    <a:pt x="4553" y="7144"/>
                    <a:pt x="4639" y="7113"/>
                    <a:pt x="4730" y="7113"/>
                  </a:cubicBezTo>
                  <a:close/>
                  <a:moveTo>
                    <a:pt x="4100" y="969"/>
                  </a:moveTo>
                  <a:cubicBezTo>
                    <a:pt x="4190" y="969"/>
                    <a:pt x="4285" y="1001"/>
                    <a:pt x="4348" y="1064"/>
                  </a:cubicBezTo>
                  <a:lnTo>
                    <a:pt x="5041" y="1725"/>
                  </a:lnTo>
                  <a:lnTo>
                    <a:pt x="3938" y="2828"/>
                  </a:lnTo>
                  <a:cubicBezTo>
                    <a:pt x="3560" y="3206"/>
                    <a:pt x="3560" y="3899"/>
                    <a:pt x="3938" y="4277"/>
                  </a:cubicBezTo>
                  <a:cubicBezTo>
                    <a:pt x="4143" y="4482"/>
                    <a:pt x="4411" y="4584"/>
                    <a:pt x="4675" y="4584"/>
                  </a:cubicBezTo>
                  <a:cubicBezTo>
                    <a:pt x="4939" y="4584"/>
                    <a:pt x="5199" y="4482"/>
                    <a:pt x="5388" y="4277"/>
                  </a:cubicBezTo>
                  <a:lnTo>
                    <a:pt x="6396" y="3332"/>
                  </a:lnTo>
                  <a:cubicBezTo>
                    <a:pt x="6443" y="3269"/>
                    <a:pt x="6530" y="3238"/>
                    <a:pt x="6620" y="3238"/>
                  </a:cubicBezTo>
                  <a:cubicBezTo>
                    <a:pt x="6711" y="3238"/>
                    <a:pt x="6805" y="3269"/>
                    <a:pt x="6868" y="3332"/>
                  </a:cubicBezTo>
                  <a:lnTo>
                    <a:pt x="10334" y="6735"/>
                  </a:lnTo>
                  <a:cubicBezTo>
                    <a:pt x="10491" y="6829"/>
                    <a:pt x="10491" y="7113"/>
                    <a:pt x="10365" y="7239"/>
                  </a:cubicBezTo>
                  <a:cubicBezTo>
                    <a:pt x="10302" y="7302"/>
                    <a:pt x="10216" y="7333"/>
                    <a:pt x="10129" y="7333"/>
                  </a:cubicBezTo>
                  <a:cubicBezTo>
                    <a:pt x="10042" y="7333"/>
                    <a:pt x="9956" y="7302"/>
                    <a:pt x="9893" y="7239"/>
                  </a:cubicBezTo>
                  <a:lnTo>
                    <a:pt x="8444" y="5789"/>
                  </a:lnTo>
                  <a:cubicBezTo>
                    <a:pt x="8381" y="5726"/>
                    <a:pt x="8286" y="5695"/>
                    <a:pt x="8195" y="5695"/>
                  </a:cubicBezTo>
                  <a:cubicBezTo>
                    <a:pt x="8105" y="5695"/>
                    <a:pt x="8018" y="5726"/>
                    <a:pt x="7971" y="5789"/>
                  </a:cubicBezTo>
                  <a:cubicBezTo>
                    <a:pt x="7845" y="5884"/>
                    <a:pt x="7845" y="6136"/>
                    <a:pt x="7971" y="6262"/>
                  </a:cubicBezTo>
                  <a:lnTo>
                    <a:pt x="9420" y="7711"/>
                  </a:lnTo>
                  <a:cubicBezTo>
                    <a:pt x="9546" y="7837"/>
                    <a:pt x="9546" y="8058"/>
                    <a:pt x="9420" y="8184"/>
                  </a:cubicBezTo>
                  <a:cubicBezTo>
                    <a:pt x="9357" y="8247"/>
                    <a:pt x="9271" y="8278"/>
                    <a:pt x="9184" y="8278"/>
                  </a:cubicBezTo>
                  <a:cubicBezTo>
                    <a:pt x="9097" y="8278"/>
                    <a:pt x="9011" y="8247"/>
                    <a:pt x="8948" y="8184"/>
                  </a:cubicBezTo>
                  <a:lnTo>
                    <a:pt x="7498" y="6735"/>
                  </a:lnTo>
                  <a:cubicBezTo>
                    <a:pt x="7435" y="6672"/>
                    <a:pt x="7341" y="6640"/>
                    <a:pt x="7250" y="6640"/>
                  </a:cubicBezTo>
                  <a:cubicBezTo>
                    <a:pt x="7160" y="6640"/>
                    <a:pt x="7073" y="6672"/>
                    <a:pt x="7026" y="6735"/>
                  </a:cubicBezTo>
                  <a:cubicBezTo>
                    <a:pt x="6900" y="6829"/>
                    <a:pt x="6900" y="7081"/>
                    <a:pt x="7026" y="7176"/>
                  </a:cubicBezTo>
                  <a:lnTo>
                    <a:pt x="8475" y="8656"/>
                  </a:lnTo>
                  <a:cubicBezTo>
                    <a:pt x="8601" y="8751"/>
                    <a:pt x="8601" y="9003"/>
                    <a:pt x="8475" y="9129"/>
                  </a:cubicBezTo>
                  <a:cubicBezTo>
                    <a:pt x="8412" y="9176"/>
                    <a:pt x="8325" y="9200"/>
                    <a:pt x="8239" y="9200"/>
                  </a:cubicBezTo>
                  <a:cubicBezTo>
                    <a:pt x="8152" y="9200"/>
                    <a:pt x="8066" y="9176"/>
                    <a:pt x="8003" y="9129"/>
                  </a:cubicBezTo>
                  <a:lnTo>
                    <a:pt x="6459" y="7648"/>
                  </a:lnTo>
                  <a:cubicBezTo>
                    <a:pt x="6270" y="7459"/>
                    <a:pt x="6018" y="7396"/>
                    <a:pt x="5797" y="7396"/>
                  </a:cubicBezTo>
                  <a:cubicBezTo>
                    <a:pt x="5797" y="7144"/>
                    <a:pt x="5671" y="6924"/>
                    <a:pt x="5482" y="6735"/>
                  </a:cubicBezTo>
                  <a:cubicBezTo>
                    <a:pt x="5293" y="6514"/>
                    <a:pt x="5041" y="6451"/>
                    <a:pt x="4821" y="6388"/>
                  </a:cubicBezTo>
                  <a:cubicBezTo>
                    <a:pt x="4821" y="6167"/>
                    <a:pt x="4694" y="5947"/>
                    <a:pt x="4505" y="5726"/>
                  </a:cubicBezTo>
                  <a:cubicBezTo>
                    <a:pt x="4285" y="5537"/>
                    <a:pt x="4064" y="5474"/>
                    <a:pt x="3812" y="5411"/>
                  </a:cubicBezTo>
                  <a:cubicBezTo>
                    <a:pt x="3812" y="5191"/>
                    <a:pt x="3718" y="4939"/>
                    <a:pt x="3497" y="4750"/>
                  </a:cubicBezTo>
                  <a:cubicBezTo>
                    <a:pt x="3308" y="4561"/>
                    <a:pt x="3048" y="4466"/>
                    <a:pt x="2785" y="4466"/>
                  </a:cubicBezTo>
                  <a:cubicBezTo>
                    <a:pt x="2521" y="4466"/>
                    <a:pt x="2253" y="4561"/>
                    <a:pt x="2048" y="4750"/>
                  </a:cubicBezTo>
                  <a:lnTo>
                    <a:pt x="1544" y="5254"/>
                  </a:lnTo>
                  <a:lnTo>
                    <a:pt x="819" y="4561"/>
                  </a:lnTo>
                  <a:cubicBezTo>
                    <a:pt x="725" y="4435"/>
                    <a:pt x="725" y="4183"/>
                    <a:pt x="819" y="4088"/>
                  </a:cubicBezTo>
                  <a:lnTo>
                    <a:pt x="3875" y="1064"/>
                  </a:lnTo>
                  <a:cubicBezTo>
                    <a:pt x="3923" y="1001"/>
                    <a:pt x="4009" y="969"/>
                    <a:pt x="4100" y="969"/>
                  </a:cubicBezTo>
                  <a:close/>
                  <a:moveTo>
                    <a:pt x="5718" y="8089"/>
                  </a:moveTo>
                  <a:cubicBezTo>
                    <a:pt x="5805" y="8089"/>
                    <a:pt x="5892" y="8121"/>
                    <a:pt x="5955" y="8184"/>
                  </a:cubicBezTo>
                  <a:cubicBezTo>
                    <a:pt x="6081" y="8310"/>
                    <a:pt x="6081" y="8530"/>
                    <a:pt x="5955" y="8656"/>
                  </a:cubicBezTo>
                  <a:lnTo>
                    <a:pt x="4978" y="9633"/>
                  </a:lnTo>
                  <a:cubicBezTo>
                    <a:pt x="4915" y="9696"/>
                    <a:pt x="4821" y="9728"/>
                    <a:pt x="4730" y="9728"/>
                  </a:cubicBezTo>
                  <a:cubicBezTo>
                    <a:pt x="4639" y="9728"/>
                    <a:pt x="4553" y="9696"/>
                    <a:pt x="4505" y="9633"/>
                  </a:cubicBezTo>
                  <a:cubicBezTo>
                    <a:pt x="4379" y="9507"/>
                    <a:pt x="4379" y="9286"/>
                    <a:pt x="4505" y="9160"/>
                  </a:cubicBezTo>
                  <a:lnTo>
                    <a:pt x="5482" y="8184"/>
                  </a:lnTo>
                  <a:cubicBezTo>
                    <a:pt x="5545" y="8121"/>
                    <a:pt x="5632" y="8089"/>
                    <a:pt x="5718" y="8089"/>
                  </a:cubicBezTo>
                  <a:close/>
                  <a:moveTo>
                    <a:pt x="6616" y="8877"/>
                  </a:moveTo>
                  <a:lnTo>
                    <a:pt x="7467" y="9665"/>
                  </a:lnTo>
                  <a:cubicBezTo>
                    <a:pt x="7593" y="9759"/>
                    <a:pt x="7593" y="9980"/>
                    <a:pt x="7435" y="10106"/>
                  </a:cubicBezTo>
                  <a:cubicBezTo>
                    <a:pt x="7388" y="10169"/>
                    <a:pt x="7286" y="10200"/>
                    <a:pt x="7179" y="10200"/>
                  </a:cubicBezTo>
                  <a:cubicBezTo>
                    <a:pt x="7073" y="10200"/>
                    <a:pt x="6963" y="10169"/>
                    <a:pt x="6900" y="10106"/>
                  </a:cubicBezTo>
                  <a:lnTo>
                    <a:pt x="6207" y="9412"/>
                  </a:lnTo>
                  <a:lnTo>
                    <a:pt x="6427" y="9160"/>
                  </a:lnTo>
                  <a:cubicBezTo>
                    <a:pt x="6522" y="9097"/>
                    <a:pt x="6585" y="8971"/>
                    <a:pt x="6616" y="8877"/>
                  </a:cubicBezTo>
                  <a:close/>
                  <a:moveTo>
                    <a:pt x="7309" y="0"/>
                  </a:moveTo>
                  <a:cubicBezTo>
                    <a:pt x="7042" y="0"/>
                    <a:pt x="6774" y="103"/>
                    <a:pt x="6585" y="308"/>
                  </a:cubicBezTo>
                  <a:lnTo>
                    <a:pt x="5608" y="1284"/>
                  </a:lnTo>
                  <a:lnTo>
                    <a:pt x="4852" y="560"/>
                  </a:lnTo>
                  <a:cubicBezTo>
                    <a:pt x="4656" y="394"/>
                    <a:pt x="4409" y="307"/>
                    <a:pt x="4163" y="307"/>
                  </a:cubicBezTo>
                  <a:cubicBezTo>
                    <a:pt x="3897" y="307"/>
                    <a:pt x="3631" y="409"/>
                    <a:pt x="3434" y="623"/>
                  </a:cubicBezTo>
                  <a:lnTo>
                    <a:pt x="410" y="3647"/>
                  </a:lnTo>
                  <a:cubicBezTo>
                    <a:pt x="0" y="4025"/>
                    <a:pt x="0" y="4718"/>
                    <a:pt x="410" y="5096"/>
                  </a:cubicBezTo>
                  <a:lnTo>
                    <a:pt x="1103" y="5821"/>
                  </a:lnTo>
                  <a:cubicBezTo>
                    <a:pt x="725" y="6199"/>
                    <a:pt x="725" y="6829"/>
                    <a:pt x="1103" y="7239"/>
                  </a:cubicBezTo>
                  <a:cubicBezTo>
                    <a:pt x="1292" y="7428"/>
                    <a:pt x="1544" y="7491"/>
                    <a:pt x="1765" y="7554"/>
                  </a:cubicBezTo>
                  <a:cubicBezTo>
                    <a:pt x="1765" y="7774"/>
                    <a:pt x="1891" y="8026"/>
                    <a:pt x="2080" y="8215"/>
                  </a:cubicBezTo>
                  <a:cubicBezTo>
                    <a:pt x="2300" y="8404"/>
                    <a:pt x="2521" y="8499"/>
                    <a:pt x="2773" y="8530"/>
                  </a:cubicBezTo>
                  <a:cubicBezTo>
                    <a:pt x="2773" y="8751"/>
                    <a:pt x="2867" y="9003"/>
                    <a:pt x="3088" y="9192"/>
                  </a:cubicBezTo>
                  <a:cubicBezTo>
                    <a:pt x="3277" y="9381"/>
                    <a:pt x="3497" y="9475"/>
                    <a:pt x="3749" y="9507"/>
                  </a:cubicBezTo>
                  <a:cubicBezTo>
                    <a:pt x="3749" y="9759"/>
                    <a:pt x="3875" y="9980"/>
                    <a:pt x="4064" y="10169"/>
                  </a:cubicBezTo>
                  <a:cubicBezTo>
                    <a:pt x="4253" y="10373"/>
                    <a:pt x="4521" y="10476"/>
                    <a:pt x="4789" y="10476"/>
                  </a:cubicBezTo>
                  <a:cubicBezTo>
                    <a:pt x="5057" y="10476"/>
                    <a:pt x="5325" y="10373"/>
                    <a:pt x="5514" y="10169"/>
                  </a:cubicBezTo>
                  <a:lnTo>
                    <a:pt x="5766" y="9948"/>
                  </a:lnTo>
                  <a:lnTo>
                    <a:pt x="6459" y="10673"/>
                  </a:lnTo>
                  <a:cubicBezTo>
                    <a:pt x="6664" y="10862"/>
                    <a:pt x="6939" y="10956"/>
                    <a:pt x="7219" y="10956"/>
                  </a:cubicBezTo>
                  <a:cubicBezTo>
                    <a:pt x="7498" y="10956"/>
                    <a:pt x="7782" y="10862"/>
                    <a:pt x="8003" y="10673"/>
                  </a:cubicBezTo>
                  <a:cubicBezTo>
                    <a:pt x="8192" y="10452"/>
                    <a:pt x="8286" y="10232"/>
                    <a:pt x="8318" y="9980"/>
                  </a:cubicBezTo>
                  <a:cubicBezTo>
                    <a:pt x="8538" y="9980"/>
                    <a:pt x="8790" y="9885"/>
                    <a:pt x="8979" y="9665"/>
                  </a:cubicBezTo>
                  <a:cubicBezTo>
                    <a:pt x="9168" y="9475"/>
                    <a:pt x="9263" y="9255"/>
                    <a:pt x="9294" y="9003"/>
                  </a:cubicBezTo>
                  <a:cubicBezTo>
                    <a:pt x="9546" y="9003"/>
                    <a:pt x="9767" y="8877"/>
                    <a:pt x="9956" y="8688"/>
                  </a:cubicBezTo>
                  <a:cubicBezTo>
                    <a:pt x="10176" y="8499"/>
                    <a:pt x="10239" y="8247"/>
                    <a:pt x="10271" y="8026"/>
                  </a:cubicBezTo>
                  <a:cubicBezTo>
                    <a:pt x="10523" y="8026"/>
                    <a:pt x="10743" y="7900"/>
                    <a:pt x="10964" y="7711"/>
                  </a:cubicBezTo>
                  <a:cubicBezTo>
                    <a:pt x="11342" y="7302"/>
                    <a:pt x="11342" y="6640"/>
                    <a:pt x="10964" y="6262"/>
                  </a:cubicBezTo>
                  <a:lnTo>
                    <a:pt x="10680" y="5978"/>
                  </a:lnTo>
                  <a:lnTo>
                    <a:pt x="11594" y="5065"/>
                  </a:lnTo>
                  <a:cubicBezTo>
                    <a:pt x="11909" y="4687"/>
                    <a:pt x="11909" y="4057"/>
                    <a:pt x="11468" y="3647"/>
                  </a:cubicBezTo>
                  <a:lnTo>
                    <a:pt x="8034" y="308"/>
                  </a:lnTo>
                  <a:cubicBezTo>
                    <a:pt x="7845" y="103"/>
                    <a:pt x="7577" y="0"/>
                    <a:pt x="7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970286" y="1350000"/>
              <a:ext cx="1203432" cy="1041379"/>
            </a:xfrm>
            <a:custGeom>
              <a:avLst/>
              <a:gdLst/>
              <a:ahLst/>
              <a:cxnLst/>
              <a:rect l="l" t="t" r="r" b="b"/>
              <a:pathLst>
                <a:path w="18056" h="15624" extrusionOk="0">
                  <a:moveTo>
                    <a:pt x="4530" y="0"/>
                  </a:moveTo>
                  <a:lnTo>
                    <a:pt x="1" y="7812"/>
                  </a:lnTo>
                  <a:lnTo>
                    <a:pt x="4530" y="15624"/>
                  </a:lnTo>
                  <a:lnTo>
                    <a:pt x="13557" y="15624"/>
                  </a:lnTo>
                  <a:lnTo>
                    <a:pt x="18056" y="7812"/>
                  </a:lnTo>
                  <a:lnTo>
                    <a:pt x="13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6"/>
            <p:cNvGrpSpPr/>
            <p:nvPr/>
          </p:nvGrpSpPr>
          <p:grpSpPr>
            <a:xfrm>
              <a:off x="4348504" y="1646772"/>
              <a:ext cx="449066" cy="447834"/>
              <a:chOff x="-30805300" y="1938725"/>
              <a:chExt cx="291450" cy="290650"/>
            </a:xfrm>
          </p:grpSpPr>
          <p:sp>
            <p:nvSpPr>
              <p:cNvPr id="189" name="Google Shape;189;p16"/>
              <p:cNvSpPr/>
              <p:nvPr/>
            </p:nvSpPr>
            <p:spPr>
              <a:xfrm>
                <a:off x="-30805300" y="1938725"/>
                <a:ext cx="291450" cy="29065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26" extrusionOk="0">
                    <a:moveTo>
                      <a:pt x="6806" y="694"/>
                    </a:moveTo>
                    <a:lnTo>
                      <a:pt x="6806" y="1450"/>
                    </a:lnTo>
                    <a:lnTo>
                      <a:pt x="6112" y="1450"/>
                    </a:lnTo>
                    <a:lnTo>
                      <a:pt x="6112" y="694"/>
                    </a:lnTo>
                    <a:close/>
                    <a:moveTo>
                      <a:pt x="10586" y="4821"/>
                    </a:moveTo>
                    <a:cubicBezTo>
                      <a:pt x="10807" y="4821"/>
                      <a:pt x="10964" y="5010"/>
                      <a:pt x="10964" y="5199"/>
                    </a:cubicBezTo>
                    <a:cubicBezTo>
                      <a:pt x="10964" y="5388"/>
                      <a:pt x="10807" y="5545"/>
                      <a:pt x="10586" y="5545"/>
                    </a:cubicBezTo>
                    <a:lnTo>
                      <a:pt x="8570" y="5545"/>
                    </a:lnTo>
                    <a:cubicBezTo>
                      <a:pt x="8349" y="5545"/>
                      <a:pt x="8192" y="5388"/>
                      <a:pt x="8192" y="5199"/>
                    </a:cubicBezTo>
                    <a:cubicBezTo>
                      <a:pt x="8192" y="5010"/>
                      <a:pt x="8349" y="4821"/>
                      <a:pt x="8570" y="4821"/>
                    </a:cubicBezTo>
                    <a:close/>
                    <a:moveTo>
                      <a:pt x="6459" y="3529"/>
                    </a:moveTo>
                    <a:cubicBezTo>
                      <a:pt x="7089" y="3529"/>
                      <a:pt x="7656" y="3844"/>
                      <a:pt x="7971" y="4411"/>
                    </a:cubicBezTo>
                    <a:cubicBezTo>
                      <a:pt x="7688" y="4600"/>
                      <a:pt x="7499" y="4915"/>
                      <a:pt x="7499" y="5262"/>
                    </a:cubicBezTo>
                    <a:cubicBezTo>
                      <a:pt x="7499" y="5388"/>
                      <a:pt x="7530" y="5545"/>
                      <a:pt x="7562" y="5672"/>
                    </a:cubicBezTo>
                    <a:cubicBezTo>
                      <a:pt x="7121" y="5703"/>
                      <a:pt x="6806" y="6113"/>
                      <a:pt x="6806" y="6585"/>
                    </a:cubicBezTo>
                    <a:cubicBezTo>
                      <a:pt x="6806" y="6680"/>
                      <a:pt x="6806" y="6774"/>
                      <a:pt x="6869" y="6900"/>
                    </a:cubicBezTo>
                    <a:cubicBezTo>
                      <a:pt x="6743" y="6932"/>
                      <a:pt x="6617" y="6932"/>
                      <a:pt x="6459" y="6932"/>
                    </a:cubicBezTo>
                    <a:cubicBezTo>
                      <a:pt x="5514" y="6932"/>
                      <a:pt x="4758" y="6176"/>
                      <a:pt x="4758" y="5230"/>
                    </a:cubicBezTo>
                    <a:cubicBezTo>
                      <a:pt x="4758" y="4285"/>
                      <a:pt x="5514" y="3529"/>
                      <a:pt x="6459" y="3529"/>
                    </a:cubicBezTo>
                    <a:close/>
                    <a:moveTo>
                      <a:pt x="9893" y="6207"/>
                    </a:moveTo>
                    <a:cubicBezTo>
                      <a:pt x="10082" y="6207"/>
                      <a:pt x="10240" y="6365"/>
                      <a:pt x="10240" y="6585"/>
                    </a:cubicBezTo>
                    <a:cubicBezTo>
                      <a:pt x="10240" y="6774"/>
                      <a:pt x="10082" y="6932"/>
                      <a:pt x="9893" y="6932"/>
                    </a:cubicBezTo>
                    <a:lnTo>
                      <a:pt x="7845" y="6932"/>
                    </a:lnTo>
                    <a:cubicBezTo>
                      <a:pt x="7656" y="6932"/>
                      <a:pt x="7499" y="6774"/>
                      <a:pt x="7499" y="6585"/>
                    </a:cubicBezTo>
                    <a:cubicBezTo>
                      <a:pt x="7499" y="6365"/>
                      <a:pt x="7656" y="6207"/>
                      <a:pt x="7845" y="6207"/>
                    </a:cubicBezTo>
                    <a:close/>
                    <a:moveTo>
                      <a:pt x="9231" y="7562"/>
                    </a:moveTo>
                    <a:cubicBezTo>
                      <a:pt x="9420" y="7562"/>
                      <a:pt x="9578" y="7719"/>
                      <a:pt x="9578" y="7908"/>
                    </a:cubicBezTo>
                    <a:cubicBezTo>
                      <a:pt x="9578" y="8097"/>
                      <a:pt x="9420" y="8255"/>
                      <a:pt x="9231" y="8255"/>
                    </a:cubicBezTo>
                    <a:lnTo>
                      <a:pt x="7845" y="8255"/>
                    </a:lnTo>
                    <a:cubicBezTo>
                      <a:pt x="7656" y="8255"/>
                      <a:pt x="7499" y="8097"/>
                      <a:pt x="7499" y="7908"/>
                    </a:cubicBezTo>
                    <a:cubicBezTo>
                      <a:pt x="7499" y="7719"/>
                      <a:pt x="7656" y="7562"/>
                      <a:pt x="7845" y="7562"/>
                    </a:cubicBezTo>
                    <a:close/>
                    <a:moveTo>
                      <a:pt x="6595" y="2171"/>
                    </a:moveTo>
                    <a:cubicBezTo>
                      <a:pt x="7889" y="2171"/>
                      <a:pt x="8963" y="3033"/>
                      <a:pt x="9389" y="4159"/>
                    </a:cubicBezTo>
                    <a:lnTo>
                      <a:pt x="8633" y="4159"/>
                    </a:lnTo>
                    <a:cubicBezTo>
                      <a:pt x="8223" y="3340"/>
                      <a:pt x="7404" y="2805"/>
                      <a:pt x="6459" y="2805"/>
                    </a:cubicBezTo>
                    <a:cubicBezTo>
                      <a:pt x="5136" y="2805"/>
                      <a:pt x="4065" y="3844"/>
                      <a:pt x="4065" y="5199"/>
                    </a:cubicBezTo>
                    <a:cubicBezTo>
                      <a:pt x="4065" y="6522"/>
                      <a:pt x="5136" y="7593"/>
                      <a:pt x="6459" y="7593"/>
                    </a:cubicBezTo>
                    <a:cubicBezTo>
                      <a:pt x="6617" y="7593"/>
                      <a:pt x="6743" y="7593"/>
                      <a:pt x="6900" y="7562"/>
                    </a:cubicBezTo>
                    <a:lnTo>
                      <a:pt x="6900" y="7562"/>
                    </a:lnTo>
                    <a:cubicBezTo>
                      <a:pt x="6869" y="7688"/>
                      <a:pt x="6806" y="7782"/>
                      <a:pt x="6806" y="7940"/>
                    </a:cubicBezTo>
                    <a:cubicBezTo>
                      <a:pt x="6806" y="8066"/>
                      <a:pt x="6806" y="8192"/>
                      <a:pt x="6869" y="8255"/>
                    </a:cubicBezTo>
                    <a:cubicBezTo>
                      <a:pt x="6743" y="8255"/>
                      <a:pt x="6585" y="8318"/>
                      <a:pt x="6459" y="8318"/>
                    </a:cubicBezTo>
                    <a:cubicBezTo>
                      <a:pt x="4758" y="8318"/>
                      <a:pt x="3403" y="6932"/>
                      <a:pt x="3403" y="5230"/>
                    </a:cubicBezTo>
                    <a:cubicBezTo>
                      <a:pt x="3403" y="3529"/>
                      <a:pt x="4758" y="2174"/>
                      <a:pt x="6459" y="2174"/>
                    </a:cubicBezTo>
                    <a:cubicBezTo>
                      <a:pt x="6505" y="2172"/>
                      <a:pt x="6550" y="2171"/>
                      <a:pt x="6595" y="2171"/>
                    </a:cubicBezTo>
                    <a:close/>
                    <a:moveTo>
                      <a:pt x="8538" y="8917"/>
                    </a:moveTo>
                    <a:cubicBezTo>
                      <a:pt x="8759" y="8917"/>
                      <a:pt x="8916" y="9074"/>
                      <a:pt x="8916" y="9295"/>
                    </a:cubicBezTo>
                    <a:cubicBezTo>
                      <a:pt x="8853" y="9484"/>
                      <a:pt x="8696" y="9641"/>
                      <a:pt x="8538" y="9641"/>
                    </a:cubicBezTo>
                    <a:lnTo>
                      <a:pt x="7877" y="9641"/>
                    </a:lnTo>
                    <a:cubicBezTo>
                      <a:pt x="7688" y="9641"/>
                      <a:pt x="7530" y="9484"/>
                      <a:pt x="7530" y="9295"/>
                    </a:cubicBezTo>
                    <a:cubicBezTo>
                      <a:pt x="7530" y="9074"/>
                      <a:pt x="7688" y="8917"/>
                      <a:pt x="7877" y="8917"/>
                    </a:cubicBezTo>
                    <a:close/>
                    <a:moveTo>
                      <a:pt x="3592" y="1765"/>
                    </a:moveTo>
                    <a:cubicBezTo>
                      <a:pt x="3655" y="2111"/>
                      <a:pt x="3655" y="2427"/>
                      <a:pt x="3592" y="2805"/>
                    </a:cubicBezTo>
                    <a:cubicBezTo>
                      <a:pt x="3025" y="3466"/>
                      <a:pt x="2710" y="4285"/>
                      <a:pt x="2710" y="5199"/>
                    </a:cubicBezTo>
                    <a:cubicBezTo>
                      <a:pt x="2710" y="7278"/>
                      <a:pt x="4411" y="8917"/>
                      <a:pt x="6459" y="8917"/>
                    </a:cubicBezTo>
                    <a:cubicBezTo>
                      <a:pt x="6585" y="8917"/>
                      <a:pt x="6743" y="8917"/>
                      <a:pt x="6869" y="8885"/>
                    </a:cubicBezTo>
                    <a:lnTo>
                      <a:pt x="6869" y="8885"/>
                    </a:lnTo>
                    <a:cubicBezTo>
                      <a:pt x="6806" y="9011"/>
                      <a:pt x="6774" y="9137"/>
                      <a:pt x="6774" y="9232"/>
                    </a:cubicBezTo>
                    <a:cubicBezTo>
                      <a:pt x="6774" y="9358"/>
                      <a:pt x="6806" y="9484"/>
                      <a:pt x="6806" y="9610"/>
                    </a:cubicBezTo>
                    <a:lnTo>
                      <a:pt x="4915" y="9610"/>
                    </a:lnTo>
                    <a:cubicBezTo>
                      <a:pt x="4537" y="9641"/>
                      <a:pt x="4096" y="9830"/>
                      <a:pt x="3781" y="10145"/>
                    </a:cubicBezTo>
                    <a:lnTo>
                      <a:pt x="3088" y="10870"/>
                    </a:lnTo>
                    <a:lnTo>
                      <a:pt x="788" y="8633"/>
                    </a:lnTo>
                    <a:lnTo>
                      <a:pt x="1544" y="7908"/>
                    </a:lnTo>
                    <a:cubicBezTo>
                      <a:pt x="1859" y="7593"/>
                      <a:pt x="2048" y="7152"/>
                      <a:pt x="2048" y="6680"/>
                    </a:cubicBezTo>
                    <a:lnTo>
                      <a:pt x="2048" y="3655"/>
                    </a:lnTo>
                    <a:cubicBezTo>
                      <a:pt x="2048" y="3592"/>
                      <a:pt x="2080" y="3498"/>
                      <a:pt x="2143" y="3435"/>
                    </a:cubicBezTo>
                    <a:lnTo>
                      <a:pt x="3592" y="1765"/>
                    </a:lnTo>
                    <a:close/>
                    <a:moveTo>
                      <a:pt x="5167" y="1"/>
                    </a:moveTo>
                    <a:cubicBezTo>
                      <a:pt x="4978" y="1"/>
                      <a:pt x="4821" y="158"/>
                      <a:pt x="4821" y="347"/>
                    </a:cubicBezTo>
                    <a:cubicBezTo>
                      <a:pt x="4821" y="536"/>
                      <a:pt x="4978" y="694"/>
                      <a:pt x="5167" y="694"/>
                    </a:cubicBezTo>
                    <a:lnTo>
                      <a:pt x="5514" y="694"/>
                    </a:lnTo>
                    <a:lnTo>
                      <a:pt x="5514" y="1576"/>
                    </a:lnTo>
                    <a:cubicBezTo>
                      <a:pt x="5136" y="1702"/>
                      <a:pt x="4726" y="1891"/>
                      <a:pt x="4380" y="2111"/>
                    </a:cubicBezTo>
                    <a:cubicBezTo>
                      <a:pt x="4380" y="1796"/>
                      <a:pt x="4317" y="1481"/>
                      <a:pt x="4222" y="1229"/>
                    </a:cubicBezTo>
                    <a:lnTo>
                      <a:pt x="4159" y="977"/>
                    </a:lnTo>
                    <a:cubicBezTo>
                      <a:pt x="4096" y="851"/>
                      <a:pt x="4033" y="788"/>
                      <a:pt x="3907" y="757"/>
                    </a:cubicBezTo>
                    <a:cubicBezTo>
                      <a:pt x="3872" y="739"/>
                      <a:pt x="3839" y="731"/>
                      <a:pt x="3808" y="731"/>
                    </a:cubicBezTo>
                    <a:cubicBezTo>
                      <a:pt x="3728" y="731"/>
                      <a:pt x="3660" y="783"/>
                      <a:pt x="3592" y="851"/>
                    </a:cubicBezTo>
                    <a:lnTo>
                      <a:pt x="1702" y="2962"/>
                    </a:lnTo>
                    <a:cubicBezTo>
                      <a:pt x="1544" y="3151"/>
                      <a:pt x="1418" y="3372"/>
                      <a:pt x="1418" y="3624"/>
                    </a:cubicBezTo>
                    <a:lnTo>
                      <a:pt x="1418" y="6648"/>
                    </a:lnTo>
                    <a:cubicBezTo>
                      <a:pt x="1418" y="6932"/>
                      <a:pt x="1292" y="7152"/>
                      <a:pt x="1103" y="7373"/>
                    </a:cubicBezTo>
                    <a:lnTo>
                      <a:pt x="127" y="8349"/>
                    </a:lnTo>
                    <a:cubicBezTo>
                      <a:pt x="64" y="8412"/>
                      <a:pt x="1" y="8507"/>
                      <a:pt x="1" y="8570"/>
                    </a:cubicBezTo>
                    <a:cubicBezTo>
                      <a:pt x="1" y="8664"/>
                      <a:pt x="32" y="8790"/>
                      <a:pt x="127" y="8822"/>
                    </a:cubicBezTo>
                    <a:lnTo>
                      <a:pt x="2867" y="11531"/>
                    </a:lnTo>
                    <a:cubicBezTo>
                      <a:pt x="2930" y="11594"/>
                      <a:pt x="3025" y="11626"/>
                      <a:pt x="3116" y="11626"/>
                    </a:cubicBezTo>
                    <a:cubicBezTo>
                      <a:pt x="3206" y="11626"/>
                      <a:pt x="3293" y="11594"/>
                      <a:pt x="3340" y="11531"/>
                    </a:cubicBezTo>
                    <a:lnTo>
                      <a:pt x="4348" y="10555"/>
                    </a:lnTo>
                    <a:cubicBezTo>
                      <a:pt x="4537" y="10366"/>
                      <a:pt x="4758" y="10240"/>
                      <a:pt x="5041" y="10240"/>
                    </a:cubicBezTo>
                    <a:lnTo>
                      <a:pt x="8601" y="10240"/>
                    </a:lnTo>
                    <a:cubicBezTo>
                      <a:pt x="9137" y="10240"/>
                      <a:pt x="9610" y="9767"/>
                      <a:pt x="9610" y="9200"/>
                    </a:cubicBezTo>
                    <a:cubicBezTo>
                      <a:pt x="9610" y="9106"/>
                      <a:pt x="9578" y="8948"/>
                      <a:pt x="9547" y="8822"/>
                    </a:cubicBezTo>
                    <a:cubicBezTo>
                      <a:pt x="9956" y="8696"/>
                      <a:pt x="10303" y="8318"/>
                      <a:pt x="10303" y="7845"/>
                    </a:cubicBezTo>
                    <a:cubicBezTo>
                      <a:pt x="10303" y="7719"/>
                      <a:pt x="10240" y="7562"/>
                      <a:pt x="10208" y="7436"/>
                    </a:cubicBezTo>
                    <a:cubicBezTo>
                      <a:pt x="10649" y="7310"/>
                      <a:pt x="10964" y="6932"/>
                      <a:pt x="10964" y="6459"/>
                    </a:cubicBezTo>
                    <a:cubicBezTo>
                      <a:pt x="10964" y="6333"/>
                      <a:pt x="10933" y="6176"/>
                      <a:pt x="10870" y="6050"/>
                    </a:cubicBezTo>
                    <a:cubicBezTo>
                      <a:pt x="11027" y="6018"/>
                      <a:pt x="11185" y="5955"/>
                      <a:pt x="11342" y="5798"/>
                    </a:cubicBezTo>
                    <a:cubicBezTo>
                      <a:pt x="11563" y="5577"/>
                      <a:pt x="11657" y="5325"/>
                      <a:pt x="11657" y="5041"/>
                    </a:cubicBezTo>
                    <a:cubicBezTo>
                      <a:pt x="11657" y="4758"/>
                      <a:pt x="11563" y="4474"/>
                      <a:pt x="11342" y="4285"/>
                    </a:cubicBezTo>
                    <a:cubicBezTo>
                      <a:pt x="11122" y="4285"/>
                      <a:pt x="10870" y="4159"/>
                      <a:pt x="10586" y="4159"/>
                    </a:cubicBezTo>
                    <a:lnTo>
                      <a:pt x="10145" y="4159"/>
                    </a:lnTo>
                    <a:cubicBezTo>
                      <a:pt x="9767" y="2899"/>
                      <a:pt x="8790" y="1922"/>
                      <a:pt x="7530" y="1576"/>
                    </a:cubicBezTo>
                    <a:lnTo>
                      <a:pt x="7530" y="694"/>
                    </a:lnTo>
                    <a:lnTo>
                      <a:pt x="7877" y="694"/>
                    </a:lnTo>
                    <a:cubicBezTo>
                      <a:pt x="8097" y="694"/>
                      <a:pt x="8255" y="536"/>
                      <a:pt x="8255" y="347"/>
                    </a:cubicBezTo>
                    <a:cubicBezTo>
                      <a:pt x="8255" y="158"/>
                      <a:pt x="8097" y="1"/>
                      <a:pt x="7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-30670625" y="2042700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1072" y="0"/>
                    </a:moveTo>
                    <a:cubicBezTo>
                      <a:pt x="883" y="0"/>
                      <a:pt x="725" y="158"/>
                      <a:pt x="725" y="378"/>
                    </a:cubicBezTo>
                    <a:lnTo>
                      <a:pt x="725" y="725"/>
                    </a:lnTo>
                    <a:lnTo>
                      <a:pt x="379" y="725"/>
                    </a:lnTo>
                    <a:cubicBezTo>
                      <a:pt x="158" y="725"/>
                      <a:pt x="1" y="882"/>
                      <a:pt x="1" y="1071"/>
                    </a:cubicBezTo>
                    <a:cubicBezTo>
                      <a:pt x="1" y="1260"/>
                      <a:pt x="158" y="1418"/>
                      <a:pt x="379" y="1418"/>
                    </a:cubicBezTo>
                    <a:lnTo>
                      <a:pt x="1041" y="1418"/>
                    </a:lnTo>
                    <a:cubicBezTo>
                      <a:pt x="1230" y="1418"/>
                      <a:pt x="1387" y="1260"/>
                      <a:pt x="1387" y="1071"/>
                    </a:cubicBezTo>
                    <a:lnTo>
                      <a:pt x="1387" y="410"/>
                    </a:lnTo>
                    <a:cubicBezTo>
                      <a:pt x="1419" y="158"/>
                      <a:pt x="1261" y="0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>
            <a:xfrm>
              <a:off x="3458125" y="3222698"/>
              <a:ext cx="420796" cy="421914"/>
              <a:chOff x="-2060175" y="2768875"/>
              <a:chExt cx="291450" cy="292225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-206017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49" y="662"/>
                    </a:moveTo>
                    <a:cubicBezTo>
                      <a:pt x="10838" y="662"/>
                      <a:pt x="10996" y="820"/>
                      <a:pt x="10996" y="1009"/>
                    </a:cubicBezTo>
                    <a:cubicBezTo>
                      <a:pt x="10996" y="1198"/>
                      <a:pt x="10838" y="1355"/>
                      <a:pt x="10649" y="1355"/>
                    </a:cubicBezTo>
                    <a:lnTo>
                      <a:pt x="1040" y="1355"/>
                    </a:lnTo>
                    <a:cubicBezTo>
                      <a:pt x="851" y="1355"/>
                      <a:pt x="694" y="1198"/>
                      <a:pt x="694" y="1009"/>
                    </a:cubicBezTo>
                    <a:cubicBezTo>
                      <a:pt x="694" y="820"/>
                      <a:pt x="851" y="662"/>
                      <a:pt x="1040" y="662"/>
                    </a:cubicBezTo>
                    <a:close/>
                    <a:moveTo>
                      <a:pt x="10303" y="2049"/>
                    </a:moveTo>
                    <a:lnTo>
                      <a:pt x="10303" y="7908"/>
                    </a:lnTo>
                    <a:cubicBezTo>
                      <a:pt x="10334" y="8097"/>
                      <a:pt x="10177" y="8255"/>
                      <a:pt x="9988" y="8255"/>
                    </a:cubicBezTo>
                    <a:lnTo>
                      <a:pt x="1702" y="8255"/>
                    </a:lnTo>
                    <a:cubicBezTo>
                      <a:pt x="1513" y="8255"/>
                      <a:pt x="1355" y="8097"/>
                      <a:pt x="1355" y="7908"/>
                    </a:cubicBezTo>
                    <a:lnTo>
                      <a:pt x="1355" y="2049"/>
                    </a:lnTo>
                    <a:close/>
                    <a:moveTo>
                      <a:pt x="5797" y="10271"/>
                    </a:moveTo>
                    <a:cubicBezTo>
                      <a:pt x="5986" y="10271"/>
                      <a:pt x="6144" y="10429"/>
                      <a:pt x="6144" y="10618"/>
                    </a:cubicBezTo>
                    <a:cubicBezTo>
                      <a:pt x="6144" y="10807"/>
                      <a:pt x="5986" y="10964"/>
                      <a:pt x="5797" y="10964"/>
                    </a:cubicBezTo>
                    <a:cubicBezTo>
                      <a:pt x="5608" y="10964"/>
                      <a:pt x="5451" y="10807"/>
                      <a:pt x="5451" y="10618"/>
                    </a:cubicBezTo>
                    <a:cubicBezTo>
                      <a:pt x="5451" y="10429"/>
                      <a:pt x="5608" y="10271"/>
                      <a:pt x="5797" y="10271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1" y="473"/>
                      <a:pt x="1" y="1009"/>
                    </a:cubicBezTo>
                    <a:cubicBezTo>
                      <a:pt x="1" y="1450"/>
                      <a:pt x="284" y="1828"/>
                      <a:pt x="694" y="1986"/>
                    </a:cubicBezTo>
                    <a:lnTo>
                      <a:pt x="694" y="7908"/>
                    </a:lnTo>
                    <a:cubicBezTo>
                      <a:pt x="694" y="8444"/>
                      <a:pt x="1166" y="8917"/>
                      <a:pt x="1702" y="8917"/>
                    </a:cubicBezTo>
                    <a:lnTo>
                      <a:pt x="5482" y="8917"/>
                    </a:lnTo>
                    <a:lnTo>
                      <a:pt x="5482" y="9673"/>
                    </a:lnTo>
                    <a:cubicBezTo>
                      <a:pt x="5104" y="9830"/>
                      <a:pt x="4821" y="10177"/>
                      <a:pt x="4821" y="10649"/>
                    </a:cubicBezTo>
                    <a:cubicBezTo>
                      <a:pt x="4821" y="11216"/>
                      <a:pt x="5293" y="11689"/>
                      <a:pt x="5829" y="11689"/>
                    </a:cubicBezTo>
                    <a:cubicBezTo>
                      <a:pt x="6396" y="11689"/>
                      <a:pt x="6869" y="11216"/>
                      <a:pt x="6869" y="10649"/>
                    </a:cubicBezTo>
                    <a:cubicBezTo>
                      <a:pt x="6869" y="10240"/>
                      <a:pt x="6585" y="9830"/>
                      <a:pt x="6207" y="9673"/>
                    </a:cubicBezTo>
                    <a:lnTo>
                      <a:pt x="6207" y="8917"/>
                    </a:lnTo>
                    <a:lnTo>
                      <a:pt x="10019" y="8917"/>
                    </a:lnTo>
                    <a:cubicBezTo>
                      <a:pt x="10555" y="8917"/>
                      <a:pt x="11027" y="8444"/>
                      <a:pt x="11027" y="7908"/>
                    </a:cubicBezTo>
                    <a:lnTo>
                      <a:pt x="11027" y="1986"/>
                    </a:lnTo>
                    <a:cubicBezTo>
                      <a:pt x="11405" y="1828"/>
                      <a:pt x="11657" y="1450"/>
                      <a:pt x="11657" y="1009"/>
                    </a:cubicBezTo>
                    <a:cubicBezTo>
                      <a:pt x="11657" y="473"/>
                      <a:pt x="11185" y="1"/>
                      <a:pt x="10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-2008975" y="2855525"/>
                <a:ext cx="189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3380" extrusionOk="0">
                    <a:moveTo>
                      <a:pt x="6553" y="0"/>
                    </a:moveTo>
                    <a:cubicBezTo>
                      <a:pt x="6144" y="0"/>
                      <a:pt x="6081" y="504"/>
                      <a:pt x="6427" y="662"/>
                    </a:cubicBezTo>
                    <a:lnTo>
                      <a:pt x="4474" y="2584"/>
                    </a:lnTo>
                    <a:lnTo>
                      <a:pt x="2647" y="788"/>
                    </a:lnTo>
                    <a:cubicBezTo>
                      <a:pt x="2584" y="725"/>
                      <a:pt x="2497" y="693"/>
                      <a:pt x="2410" y="693"/>
                    </a:cubicBezTo>
                    <a:cubicBezTo>
                      <a:pt x="2324" y="693"/>
                      <a:pt x="2237" y="725"/>
                      <a:pt x="2174" y="788"/>
                    </a:cubicBezTo>
                    <a:lnTo>
                      <a:pt x="126" y="2836"/>
                    </a:lnTo>
                    <a:cubicBezTo>
                      <a:pt x="0" y="2930"/>
                      <a:pt x="0" y="3182"/>
                      <a:pt x="126" y="3308"/>
                    </a:cubicBezTo>
                    <a:cubicBezTo>
                      <a:pt x="189" y="3356"/>
                      <a:pt x="276" y="3379"/>
                      <a:pt x="363" y="3379"/>
                    </a:cubicBezTo>
                    <a:cubicBezTo>
                      <a:pt x="449" y="3379"/>
                      <a:pt x="536" y="3356"/>
                      <a:pt x="599" y="3308"/>
                    </a:cubicBezTo>
                    <a:lnTo>
                      <a:pt x="2426" y="1481"/>
                    </a:lnTo>
                    <a:lnTo>
                      <a:pt x="4222" y="3308"/>
                    </a:lnTo>
                    <a:cubicBezTo>
                      <a:pt x="4285" y="3356"/>
                      <a:pt x="4372" y="3379"/>
                      <a:pt x="4458" y="3379"/>
                    </a:cubicBezTo>
                    <a:cubicBezTo>
                      <a:pt x="4545" y="3379"/>
                      <a:pt x="4632" y="3356"/>
                      <a:pt x="4695" y="3308"/>
                    </a:cubicBezTo>
                    <a:lnTo>
                      <a:pt x="6900" y="1134"/>
                    </a:lnTo>
                    <a:cubicBezTo>
                      <a:pt x="6931" y="1260"/>
                      <a:pt x="7057" y="1355"/>
                      <a:pt x="7215" y="1355"/>
                    </a:cubicBezTo>
                    <a:cubicBezTo>
                      <a:pt x="7404" y="1355"/>
                      <a:pt x="7562" y="1197"/>
                      <a:pt x="7562" y="1008"/>
                    </a:cubicBezTo>
                    <a:lnTo>
                      <a:pt x="7562" y="347"/>
                    </a:lnTo>
                    <a:cubicBezTo>
                      <a:pt x="7562" y="158"/>
                      <a:pt x="7467" y="0"/>
                      <a:pt x="7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63325" y="4001951"/>
            <a:ext cx="2873916" cy="964424"/>
            <a:chOff x="5603457" y="3915997"/>
            <a:chExt cx="2873916" cy="964422"/>
          </a:xfrm>
        </p:grpSpPr>
        <p:pic>
          <p:nvPicPr>
            <p:cNvPr id="2052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688" y="4685436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668" y="4690198"/>
              <a:ext cx="180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986" y="4693637"/>
              <a:ext cx="180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752" y="4699444"/>
              <a:ext cx="180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57" y="3983355"/>
              <a:ext cx="767621" cy="767621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6371078" y="3915997"/>
              <a:ext cx="210629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0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</a:rPr>
                <a:t>8410 </a:t>
              </a:r>
              <a:r>
                <a:rPr lang="fr-CA" sz="1000" dirty="0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</a:rPr>
                <a:t>Lantern</a:t>
              </a:r>
              <a:r>
                <a:rPr lang="fr-CA" sz="10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</a:rPr>
                <a:t> Point Dr.</a:t>
              </a:r>
              <a:endParaRPr lang="en-US" sz="1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endParaRPr>
            </a:p>
            <a:p>
              <a:r>
                <a:rPr lang="fr-CA" sz="10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</a:rPr>
                <a:t>Houston, Texas 77054</a:t>
              </a:r>
            </a:p>
            <a:p>
              <a:r>
                <a:rPr lang="fr-CA" sz="10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</a:rPr>
                <a:t>832-927-4700</a:t>
              </a:r>
              <a:endParaRPr lang="en-US" sz="1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endParaRPr>
            </a:p>
            <a:p>
              <a:r>
                <a:rPr lang="en-US" sz="1000" u="sng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Times New Roman" panose="02020603050405020304" pitchFamily="18" charset="0"/>
                  <a:hlinkClick r:id="rId12"/>
                </a:rPr>
                <a:t>https://csd.harriscountytx.gov</a:t>
              </a:r>
              <a:endParaRPr lang="en-US" sz="1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9857" y="1684458"/>
            <a:ext cx="3853188" cy="461665"/>
          </a:xfrm>
          <a:prstGeom prst="rect">
            <a:avLst/>
          </a:prstGeom>
          <a:ln>
            <a:solidFill>
              <a:srgbClr val="02809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Organization/Stakeholder Feedback Survey </a:t>
            </a:r>
            <a:r>
              <a:rPr lang="en-US" sz="12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hlinkClick r:id="rId13"/>
              </a:rPr>
              <a:t>http://www.surveyshare.com/s/AYA23DA</a:t>
            </a:r>
            <a:endParaRPr lang="en-US" sz="1200" u="sng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1058" y="78956"/>
            <a:ext cx="3908250" cy="5046865"/>
            <a:chOff x="93787" y="81232"/>
            <a:chExt cx="3908250" cy="5046865"/>
          </a:xfrm>
        </p:grpSpPr>
        <p:sp>
          <p:nvSpPr>
            <p:cNvPr id="10" name="Rectangle 9"/>
            <p:cNvSpPr/>
            <p:nvPr/>
          </p:nvSpPr>
          <p:spPr>
            <a:xfrm>
              <a:off x="109704" y="81232"/>
              <a:ext cx="3863341" cy="325326"/>
            </a:xfrm>
            <a:prstGeom prst="rect">
              <a:avLst/>
            </a:prstGeom>
            <a:solidFill>
              <a:srgbClr val="00A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HOME-ARP GRANT PROGRAM CONTACTS</a:t>
              </a:r>
              <a:endParaRPr lang="en-US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3787" y="3189105"/>
              <a:ext cx="3866752" cy="1938992"/>
            </a:xfrm>
            <a:prstGeom prst="rect">
              <a:avLst/>
            </a:prstGeom>
            <a:ln>
              <a:solidFill>
                <a:srgbClr val="028090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Harris County HOME-ARP Program, please send us an </a:t>
              </a: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email at: </a:t>
              </a:r>
              <a:r>
                <a:rPr lang="en-US" sz="1200" u="sng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hlinkClick r:id="rId14"/>
                </a:rPr>
                <a:t>home_arp_comments@csd.hctx.net</a:t>
              </a:r>
              <a:r>
                <a:rPr lang="en-US" sz="1200" u="sng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or visit our website at:</a:t>
              </a: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hlinkClick r:id="rId15"/>
                </a:rPr>
                <a:t>https://housingandcommunityresources.net/home-american-rescue-plan-home-arp/</a:t>
              </a:r>
              <a:endParaRPr lang="en-U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fontAlgn="base"/>
              <a:endParaRPr lang="en-U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HOME-ARP program, please see the HUD Exchange </a:t>
              </a: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Website at: </a:t>
              </a:r>
              <a:r>
                <a:rPr lang="en-US" sz="1200" u="sng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hlinkClick r:id="rId16"/>
                </a:rPr>
                <a:t>https://www.hudexchange.info/programs/home-arp/</a:t>
              </a:r>
              <a:endParaRPr lang="en-U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739" y="389836"/>
              <a:ext cx="3856306" cy="969496"/>
            </a:xfrm>
            <a:prstGeom prst="rect">
              <a:avLst/>
            </a:prstGeom>
            <a:ln>
              <a:solidFill>
                <a:srgbClr val="00A896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Don Hughes, Assistant Director, P&amp;D</a:t>
              </a: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hlinkClick r:id="rId17"/>
                </a:rPr>
                <a:t>Donald.hughes@csd.hctx.net</a:t>
              </a:r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</a:p>
            <a:p>
              <a:pPr fontAlgn="base"/>
              <a:endParaRPr lang="en-US" sz="9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Janeen Spates, Deputy Assistant Director, Planning</a:t>
              </a:r>
            </a:p>
            <a:p>
              <a:pPr fontAlgn="base"/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hlinkClick r:id="rId18"/>
                </a:rPr>
                <a:t>janeen.spates@csd.hctx.net</a:t>
              </a:r>
              <a:r>
                <a:rPr lang="en-US" sz="12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6738" y="1370005"/>
              <a:ext cx="3885299" cy="311937"/>
            </a:xfrm>
            <a:prstGeom prst="rect">
              <a:avLst/>
            </a:prstGeom>
            <a:solidFill>
              <a:srgbClr val="028090"/>
            </a:solidFill>
            <a:ln>
              <a:solidFill>
                <a:srgbClr val="028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PLEASE TAKE OUR SURVEY!</a:t>
              </a:r>
              <a:endParaRPr lang="en-US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518" y="2914418"/>
              <a:ext cx="3859760" cy="298316"/>
            </a:xfrm>
            <a:prstGeom prst="rect">
              <a:avLst/>
            </a:prstGeom>
            <a:solidFill>
              <a:srgbClr val="006985"/>
            </a:solidFill>
            <a:ln>
              <a:solidFill>
                <a:srgbClr val="0069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FOR MORE INFORMATION</a:t>
              </a:r>
              <a:endParaRPr lang="en-US" sz="12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6293" y="2139155"/>
              <a:ext cx="3859760" cy="2983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SHARE YOUR ANNUAL PLANS &amp; REPORTS</a:t>
              </a:r>
              <a:endParaRPr lang="en-US" sz="12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2797" y="2442836"/>
            <a:ext cx="3866752" cy="461665"/>
          </a:xfrm>
          <a:prstGeom prst="rect">
            <a:avLst/>
          </a:prstGeom>
          <a:ln>
            <a:solidFill>
              <a:srgbClr val="02809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Please email them to us at: </a:t>
            </a:r>
            <a:r>
              <a:rPr lang="en-US" sz="12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hlinkClick r:id="rId14"/>
              </a:rPr>
              <a:t>home_arp_comments@csd.hctx.net</a:t>
            </a:r>
            <a:endParaRPr lang="en-US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349;p39"/>
          <p:cNvSpPr/>
          <p:nvPr/>
        </p:nvSpPr>
        <p:spPr>
          <a:xfrm>
            <a:off x="1241011" y="668043"/>
            <a:ext cx="6149823" cy="292859"/>
          </a:xfrm>
          <a:prstGeom prst="rect">
            <a:avLst/>
          </a:prstGeom>
          <a:solidFill>
            <a:srgbClr val="02C39A"/>
          </a:solidFill>
          <a:ln>
            <a:solidFill>
              <a:srgbClr val="02C39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Tx/>
              <a:buFontTx/>
            </a:pPr>
            <a:endParaRPr lang="en-US" sz="1800" dirty="0">
              <a:solidFill>
                <a:schemeClr val="bg1"/>
              </a:solidFill>
              <a:latin typeface="Fira Sans Extra Condensed" panose="020B0604020202020204" charset="0"/>
            </a:endParaRPr>
          </a:p>
        </p:txBody>
      </p:sp>
      <p:sp>
        <p:nvSpPr>
          <p:cNvPr id="1227" name="Google Shape;1227;p36"/>
          <p:cNvSpPr txBox="1">
            <a:spLocks noGrp="1"/>
          </p:cNvSpPr>
          <p:nvPr>
            <p:ph type="title"/>
          </p:nvPr>
        </p:nvSpPr>
        <p:spPr>
          <a:xfrm>
            <a:off x="309716" y="14333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HOME-ARP Agenda</a:t>
            </a:r>
            <a:endParaRPr sz="4800" dirty="0"/>
          </a:p>
        </p:txBody>
      </p:sp>
      <p:cxnSp>
        <p:nvCxnSpPr>
          <p:cNvPr id="41" name="Google Shape;892;p40"/>
          <p:cNvCxnSpPr/>
          <p:nvPr/>
        </p:nvCxnSpPr>
        <p:spPr>
          <a:xfrm>
            <a:off x="1786613" y="1391368"/>
            <a:ext cx="0" cy="72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894;p40"/>
          <p:cNvCxnSpPr/>
          <p:nvPr/>
        </p:nvCxnSpPr>
        <p:spPr>
          <a:xfrm>
            <a:off x="3585409" y="3297053"/>
            <a:ext cx="0" cy="72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895;p40"/>
          <p:cNvCxnSpPr/>
          <p:nvPr/>
        </p:nvCxnSpPr>
        <p:spPr>
          <a:xfrm>
            <a:off x="3585409" y="2240303"/>
            <a:ext cx="0" cy="72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896;p40"/>
          <p:cNvCxnSpPr/>
          <p:nvPr/>
        </p:nvCxnSpPr>
        <p:spPr>
          <a:xfrm>
            <a:off x="5330063" y="1391368"/>
            <a:ext cx="0" cy="72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" name="Google Shape;59;p15"/>
          <p:cNvGrpSpPr/>
          <p:nvPr/>
        </p:nvGrpSpPr>
        <p:grpSpPr>
          <a:xfrm>
            <a:off x="4325155" y="1300190"/>
            <a:ext cx="3447659" cy="3217052"/>
            <a:chOff x="457200" y="729964"/>
            <a:chExt cx="3413031" cy="3731001"/>
          </a:xfrm>
        </p:grpSpPr>
        <p:grpSp>
          <p:nvGrpSpPr>
            <p:cNvPr id="75" name="Google Shape;60;p15"/>
            <p:cNvGrpSpPr/>
            <p:nvPr/>
          </p:nvGrpSpPr>
          <p:grpSpPr>
            <a:xfrm>
              <a:off x="2716343" y="1450280"/>
              <a:ext cx="1153888" cy="1144902"/>
              <a:chOff x="2716344" y="1450280"/>
              <a:chExt cx="1153888" cy="1144902"/>
            </a:xfrm>
          </p:grpSpPr>
          <p:sp>
            <p:nvSpPr>
              <p:cNvPr id="126" name="Google Shape;61;p15"/>
              <p:cNvSpPr/>
              <p:nvPr/>
            </p:nvSpPr>
            <p:spPr>
              <a:xfrm>
                <a:off x="3180766" y="1450280"/>
                <a:ext cx="216921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5266" extrusionOk="0">
                    <a:moveTo>
                      <a:pt x="1677" y="1"/>
                    </a:moveTo>
                    <a:lnTo>
                      <a:pt x="1375" y="34"/>
                    </a:lnTo>
                    <a:lnTo>
                      <a:pt x="973" y="403"/>
                    </a:lnTo>
                    <a:lnTo>
                      <a:pt x="872" y="671"/>
                    </a:lnTo>
                    <a:lnTo>
                      <a:pt x="0" y="5265"/>
                    </a:lnTo>
                    <a:lnTo>
                      <a:pt x="8082" y="5265"/>
                    </a:lnTo>
                    <a:lnTo>
                      <a:pt x="7210" y="671"/>
                    </a:lnTo>
                    <a:lnTo>
                      <a:pt x="7109" y="403"/>
                    </a:lnTo>
                    <a:lnTo>
                      <a:pt x="6674" y="34"/>
                    </a:lnTo>
                    <a:lnTo>
                      <a:pt x="6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62;p15"/>
              <p:cNvSpPr/>
              <p:nvPr/>
            </p:nvSpPr>
            <p:spPr>
              <a:xfrm>
                <a:off x="2833342" y="1567278"/>
                <a:ext cx="227737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85" extrusionOk="0">
                    <a:moveTo>
                      <a:pt x="4360" y="1"/>
                    </a:moveTo>
                    <a:lnTo>
                      <a:pt x="3790" y="35"/>
                    </a:lnTo>
                    <a:lnTo>
                      <a:pt x="3555" y="236"/>
                    </a:lnTo>
                    <a:lnTo>
                      <a:pt x="2013" y="1778"/>
                    </a:lnTo>
                    <a:lnTo>
                      <a:pt x="1778" y="2013"/>
                    </a:lnTo>
                    <a:lnTo>
                      <a:pt x="235" y="3556"/>
                    </a:lnTo>
                    <a:lnTo>
                      <a:pt x="68" y="3790"/>
                    </a:lnTo>
                    <a:lnTo>
                      <a:pt x="1" y="4360"/>
                    </a:lnTo>
                    <a:lnTo>
                      <a:pt x="135" y="4595"/>
                    </a:lnTo>
                    <a:lnTo>
                      <a:pt x="2750" y="8485"/>
                    </a:lnTo>
                    <a:lnTo>
                      <a:pt x="5534" y="5735"/>
                    </a:lnTo>
                    <a:lnTo>
                      <a:pt x="5735" y="5500"/>
                    </a:lnTo>
                    <a:lnTo>
                      <a:pt x="8484" y="2751"/>
                    </a:lnTo>
                    <a:lnTo>
                      <a:pt x="4595" y="135"/>
                    </a:lnTo>
                    <a:lnTo>
                      <a:pt x="43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63;p15"/>
              <p:cNvSpPr/>
              <p:nvPr/>
            </p:nvSpPr>
            <p:spPr>
              <a:xfrm>
                <a:off x="2716343" y="1914700"/>
                <a:ext cx="141313" cy="216948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8083" extrusionOk="0">
                    <a:moveTo>
                      <a:pt x="5265" y="1"/>
                    </a:moveTo>
                    <a:lnTo>
                      <a:pt x="671" y="873"/>
                    </a:lnTo>
                    <a:lnTo>
                      <a:pt x="403" y="940"/>
                    </a:lnTo>
                    <a:lnTo>
                      <a:pt x="34" y="1376"/>
                    </a:lnTo>
                    <a:lnTo>
                      <a:pt x="0" y="1678"/>
                    </a:lnTo>
                    <a:lnTo>
                      <a:pt x="0" y="3891"/>
                    </a:lnTo>
                    <a:lnTo>
                      <a:pt x="0" y="4193"/>
                    </a:lnTo>
                    <a:lnTo>
                      <a:pt x="0" y="6372"/>
                    </a:lnTo>
                    <a:lnTo>
                      <a:pt x="34" y="6674"/>
                    </a:lnTo>
                    <a:lnTo>
                      <a:pt x="403" y="7110"/>
                    </a:lnTo>
                    <a:lnTo>
                      <a:pt x="671" y="7177"/>
                    </a:lnTo>
                    <a:lnTo>
                      <a:pt x="5265" y="8082"/>
                    </a:lnTo>
                    <a:lnTo>
                      <a:pt x="5265" y="4193"/>
                    </a:lnTo>
                    <a:lnTo>
                      <a:pt x="5265" y="3891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64;p15"/>
              <p:cNvSpPr/>
              <p:nvPr/>
            </p:nvSpPr>
            <p:spPr>
              <a:xfrm>
                <a:off x="2833342" y="2250419"/>
                <a:ext cx="227737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85" extrusionOk="0">
                    <a:moveTo>
                      <a:pt x="2750" y="1"/>
                    </a:moveTo>
                    <a:lnTo>
                      <a:pt x="135" y="3891"/>
                    </a:lnTo>
                    <a:lnTo>
                      <a:pt x="1" y="4159"/>
                    </a:lnTo>
                    <a:lnTo>
                      <a:pt x="68" y="4695"/>
                    </a:lnTo>
                    <a:lnTo>
                      <a:pt x="235" y="4930"/>
                    </a:lnTo>
                    <a:lnTo>
                      <a:pt x="1778" y="6506"/>
                    </a:lnTo>
                    <a:lnTo>
                      <a:pt x="2013" y="6707"/>
                    </a:lnTo>
                    <a:lnTo>
                      <a:pt x="3555" y="8250"/>
                    </a:lnTo>
                    <a:lnTo>
                      <a:pt x="3790" y="8451"/>
                    </a:lnTo>
                    <a:lnTo>
                      <a:pt x="4360" y="8485"/>
                    </a:lnTo>
                    <a:lnTo>
                      <a:pt x="4595" y="8351"/>
                    </a:lnTo>
                    <a:lnTo>
                      <a:pt x="8484" y="5735"/>
                    </a:lnTo>
                    <a:lnTo>
                      <a:pt x="5735" y="2985"/>
                    </a:lnTo>
                    <a:lnTo>
                      <a:pt x="5534" y="2784"/>
                    </a:lnTo>
                    <a:lnTo>
                      <a:pt x="27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65;p15"/>
              <p:cNvSpPr/>
              <p:nvPr/>
            </p:nvSpPr>
            <p:spPr>
              <a:xfrm>
                <a:off x="3180766" y="2453843"/>
                <a:ext cx="216921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5266" extrusionOk="0">
                    <a:moveTo>
                      <a:pt x="0" y="0"/>
                    </a:moveTo>
                    <a:lnTo>
                      <a:pt x="872" y="4594"/>
                    </a:lnTo>
                    <a:lnTo>
                      <a:pt x="973" y="4863"/>
                    </a:lnTo>
                    <a:lnTo>
                      <a:pt x="1375" y="5232"/>
                    </a:lnTo>
                    <a:lnTo>
                      <a:pt x="1677" y="5265"/>
                    </a:lnTo>
                    <a:lnTo>
                      <a:pt x="6372" y="5265"/>
                    </a:lnTo>
                    <a:lnTo>
                      <a:pt x="6674" y="5232"/>
                    </a:lnTo>
                    <a:lnTo>
                      <a:pt x="7109" y="4863"/>
                    </a:lnTo>
                    <a:lnTo>
                      <a:pt x="7210" y="4594"/>
                    </a:lnTo>
                    <a:lnTo>
                      <a:pt x="80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66;p15"/>
              <p:cNvSpPr/>
              <p:nvPr/>
            </p:nvSpPr>
            <p:spPr>
              <a:xfrm>
                <a:off x="3517373" y="2250419"/>
                <a:ext cx="226852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85" extrusionOk="0">
                    <a:moveTo>
                      <a:pt x="5702" y="1"/>
                    </a:moveTo>
                    <a:lnTo>
                      <a:pt x="2952" y="2784"/>
                    </a:lnTo>
                    <a:lnTo>
                      <a:pt x="2751" y="2985"/>
                    </a:lnTo>
                    <a:lnTo>
                      <a:pt x="1" y="5735"/>
                    </a:lnTo>
                    <a:lnTo>
                      <a:pt x="3857" y="8351"/>
                    </a:lnTo>
                    <a:lnTo>
                      <a:pt x="4125" y="8485"/>
                    </a:lnTo>
                    <a:lnTo>
                      <a:pt x="4662" y="8451"/>
                    </a:lnTo>
                    <a:lnTo>
                      <a:pt x="4897" y="8250"/>
                    </a:lnTo>
                    <a:lnTo>
                      <a:pt x="6473" y="6707"/>
                    </a:lnTo>
                    <a:lnTo>
                      <a:pt x="6674" y="6506"/>
                    </a:lnTo>
                    <a:lnTo>
                      <a:pt x="8250" y="4930"/>
                    </a:lnTo>
                    <a:lnTo>
                      <a:pt x="8418" y="4695"/>
                    </a:lnTo>
                    <a:lnTo>
                      <a:pt x="8451" y="4159"/>
                    </a:lnTo>
                    <a:lnTo>
                      <a:pt x="8351" y="3891"/>
                    </a:lnTo>
                    <a:lnTo>
                      <a:pt x="57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67;p15"/>
              <p:cNvSpPr/>
              <p:nvPr/>
            </p:nvSpPr>
            <p:spPr>
              <a:xfrm>
                <a:off x="3517373" y="1567278"/>
                <a:ext cx="226852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85" extrusionOk="0">
                    <a:moveTo>
                      <a:pt x="4125" y="1"/>
                    </a:moveTo>
                    <a:lnTo>
                      <a:pt x="3857" y="135"/>
                    </a:lnTo>
                    <a:lnTo>
                      <a:pt x="1" y="2751"/>
                    </a:lnTo>
                    <a:lnTo>
                      <a:pt x="2751" y="5500"/>
                    </a:lnTo>
                    <a:lnTo>
                      <a:pt x="2952" y="5735"/>
                    </a:lnTo>
                    <a:lnTo>
                      <a:pt x="5702" y="8485"/>
                    </a:lnTo>
                    <a:lnTo>
                      <a:pt x="8351" y="4595"/>
                    </a:lnTo>
                    <a:lnTo>
                      <a:pt x="8451" y="4360"/>
                    </a:lnTo>
                    <a:lnTo>
                      <a:pt x="8418" y="3790"/>
                    </a:lnTo>
                    <a:lnTo>
                      <a:pt x="8250" y="3556"/>
                    </a:lnTo>
                    <a:lnTo>
                      <a:pt x="6674" y="2013"/>
                    </a:lnTo>
                    <a:lnTo>
                      <a:pt x="6473" y="1778"/>
                    </a:lnTo>
                    <a:lnTo>
                      <a:pt x="4897" y="236"/>
                    </a:lnTo>
                    <a:lnTo>
                      <a:pt x="4662" y="35"/>
                    </a:lnTo>
                    <a:lnTo>
                      <a:pt x="41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68;p15"/>
              <p:cNvSpPr/>
              <p:nvPr/>
            </p:nvSpPr>
            <p:spPr>
              <a:xfrm>
                <a:off x="2802743" y="1536679"/>
                <a:ext cx="972950" cy="972064"/>
              </a:xfrm>
              <a:custGeom>
                <a:avLst/>
                <a:gdLst/>
                <a:ahLst/>
                <a:cxnLst/>
                <a:rect l="l" t="t" r="r" b="b"/>
                <a:pathLst>
                  <a:path w="36250" h="36217" extrusionOk="0">
                    <a:moveTo>
                      <a:pt x="18108" y="8183"/>
                    </a:moveTo>
                    <a:lnTo>
                      <a:pt x="19148" y="8217"/>
                    </a:lnTo>
                    <a:lnTo>
                      <a:pt x="21059" y="8619"/>
                    </a:lnTo>
                    <a:lnTo>
                      <a:pt x="22837" y="9390"/>
                    </a:lnTo>
                    <a:lnTo>
                      <a:pt x="24446" y="10463"/>
                    </a:lnTo>
                    <a:lnTo>
                      <a:pt x="25788" y="11805"/>
                    </a:lnTo>
                    <a:lnTo>
                      <a:pt x="26861" y="13381"/>
                    </a:lnTo>
                    <a:lnTo>
                      <a:pt x="27598" y="15158"/>
                    </a:lnTo>
                    <a:lnTo>
                      <a:pt x="28001" y="17103"/>
                    </a:lnTo>
                    <a:lnTo>
                      <a:pt x="28034" y="18109"/>
                    </a:lnTo>
                    <a:lnTo>
                      <a:pt x="28001" y="19115"/>
                    </a:lnTo>
                    <a:lnTo>
                      <a:pt x="27598" y="21060"/>
                    </a:lnTo>
                    <a:lnTo>
                      <a:pt x="26861" y="22837"/>
                    </a:lnTo>
                    <a:lnTo>
                      <a:pt x="25788" y="24413"/>
                    </a:lnTo>
                    <a:lnTo>
                      <a:pt x="24446" y="25788"/>
                    </a:lnTo>
                    <a:lnTo>
                      <a:pt x="22837" y="26861"/>
                    </a:lnTo>
                    <a:lnTo>
                      <a:pt x="21059" y="27599"/>
                    </a:lnTo>
                    <a:lnTo>
                      <a:pt x="19148" y="28001"/>
                    </a:lnTo>
                    <a:lnTo>
                      <a:pt x="18108" y="28035"/>
                    </a:lnTo>
                    <a:lnTo>
                      <a:pt x="17102" y="28001"/>
                    </a:lnTo>
                    <a:lnTo>
                      <a:pt x="15157" y="27599"/>
                    </a:lnTo>
                    <a:lnTo>
                      <a:pt x="13380" y="26861"/>
                    </a:lnTo>
                    <a:lnTo>
                      <a:pt x="11804" y="25788"/>
                    </a:lnTo>
                    <a:lnTo>
                      <a:pt x="10463" y="24413"/>
                    </a:lnTo>
                    <a:lnTo>
                      <a:pt x="9390" y="22837"/>
                    </a:lnTo>
                    <a:lnTo>
                      <a:pt x="8618" y="21060"/>
                    </a:lnTo>
                    <a:lnTo>
                      <a:pt x="8216" y="19115"/>
                    </a:lnTo>
                    <a:lnTo>
                      <a:pt x="8183" y="18109"/>
                    </a:lnTo>
                    <a:lnTo>
                      <a:pt x="8216" y="17103"/>
                    </a:lnTo>
                    <a:lnTo>
                      <a:pt x="8618" y="15158"/>
                    </a:lnTo>
                    <a:lnTo>
                      <a:pt x="9390" y="13381"/>
                    </a:lnTo>
                    <a:lnTo>
                      <a:pt x="10463" y="11805"/>
                    </a:lnTo>
                    <a:lnTo>
                      <a:pt x="11804" y="10463"/>
                    </a:lnTo>
                    <a:lnTo>
                      <a:pt x="13380" y="9390"/>
                    </a:lnTo>
                    <a:lnTo>
                      <a:pt x="15157" y="8619"/>
                    </a:lnTo>
                    <a:lnTo>
                      <a:pt x="17102" y="8217"/>
                    </a:lnTo>
                    <a:lnTo>
                      <a:pt x="18108" y="8183"/>
                    </a:lnTo>
                    <a:close/>
                    <a:moveTo>
                      <a:pt x="17169" y="1"/>
                    </a:moveTo>
                    <a:lnTo>
                      <a:pt x="15359" y="202"/>
                    </a:lnTo>
                    <a:lnTo>
                      <a:pt x="13581" y="571"/>
                    </a:lnTo>
                    <a:lnTo>
                      <a:pt x="11871" y="1074"/>
                    </a:lnTo>
                    <a:lnTo>
                      <a:pt x="10262" y="1778"/>
                    </a:lnTo>
                    <a:lnTo>
                      <a:pt x="8719" y="2616"/>
                    </a:lnTo>
                    <a:lnTo>
                      <a:pt x="7277" y="3589"/>
                    </a:lnTo>
                    <a:lnTo>
                      <a:pt x="5936" y="4696"/>
                    </a:lnTo>
                    <a:lnTo>
                      <a:pt x="4695" y="5936"/>
                    </a:lnTo>
                    <a:lnTo>
                      <a:pt x="3588" y="7278"/>
                    </a:lnTo>
                    <a:lnTo>
                      <a:pt x="2616" y="8720"/>
                    </a:lnTo>
                    <a:lnTo>
                      <a:pt x="1778" y="10262"/>
                    </a:lnTo>
                    <a:lnTo>
                      <a:pt x="1107" y="11872"/>
                    </a:lnTo>
                    <a:lnTo>
                      <a:pt x="570" y="13582"/>
                    </a:lnTo>
                    <a:lnTo>
                      <a:pt x="202" y="15359"/>
                    </a:lnTo>
                    <a:lnTo>
                      <a:pt x="0" y="17170"/>
                    </a:lnTo>
                    <a:lnTo>
                      <a:pt x="0" y="18109"/>
                    </a:lnTo>
                    <a:lnTo>
                      <a:pt x="0" y="19048"/>
                    </a:lnTo>
                    <a:lnTo>
                      <a:pt x="202" y="20859"/>
                    </a:lnTo>
                    <a:lnTo>
                      <a:pt x="570" y="22636"/>
                    </a:lnTo>
                    <a:lnTo>
                      <a:pt x="1107" y="24346"/>
                    </a:lnTo>
                    <a:lnTo>
                      <a:pt x="1778" y="25956"/>
                    </a:lnTo>
                    <a:lnTo>
                      <a:pt x="2616" y="27498"/>
                    </a:lnTo>
                    <a:lnTo>
                      <a:pt x="3588" y="28940"/>
                    </a:lnTo>
                    <a:lnTo>
                      <a:pt x="4695" y="30315"/>
                    </a:lnTo>
                    <a:lnTo>
                      <a:pt x="5936" y="31522"/>
                    </a:lnTo>
                    <a:lnTo>
                      <a:pt x="7277" y="32629"/>
                    </a:lnTo>
                    <a:lnTo>
                      <a:pt x="8719" y="33601"/>
                    </a:lnTo>
                    <a:lnTo>
                      <a:pt x="10262" y="34440"/>
                    </a:lnTo>
                    <a:lnTo>
                      <a:pt x="11871" y="35144"/>
                    </a:lnTo>
                    <a:lnTo>
                      <a:pt x="13581" y="35680"/>
                    </a:lnTo>
                    <a:lnTo>
                      <a:pt x="15359" y="36016"/>
                    </a:lnTo>
                    <a:lnTo>
                      <a:pt x="17169" y="36217"/>
                    </a:lnTo>
                    <a:lnTo>
                      <a:pt x="19047" y="36217"/>
                    </a:lnTo>
                    <a:lnTo>
                      <a:pt x="20892" y="36016"/>
                    </a:lnTo>
                    <a:lnTo>
                      <a:pt x="22635" y="35680"/>
                    </a:lnTo>
                    <a:lnTo>
                      <a:pt x="24346" y="35144"/>
                    </a:lnTo>
                    <a:lnTo>
                      <a:pt x="25989" y="34440"/>
                    </a:lnTo>
                    <a:lnTo>
                      <a:pt x="27531" y="33601"/>
                    </a:lnTo>
                    <a:lnTo>
                      <a:pt x="28973" y="32629"/>
                    </a:lnTo>
                    <a:lnTo>
                      <a:pt x="30315" y="31522"/>
                    </a:lnTo>
                    <a:lnTo>
                      <a:pt x="31522" y="30315"/>
                    </a:lnTo>
                    <a:lnTo>
                      <a:pt x="32628" y="28940"/>
                    </a:lnTo>
                    <a:lnTo>
                      <a:pt x="33601" y="27498"/>
                    </a:lnTo>
                    <a:lnTo>
                      <a:pt x="34439" y="25956"/>
                    </a:lnTo>
                    <a:lnTo>
                      <a:pt x="35143" y="24346"/>
                    </a:lnTo>
                    <a:lnTo>
                      <a:pt x="35680" y="22636"/>
                    </a:lnTo>
                    <a:lnTo>
                      <a:pt x="36049" y="20859"/>
                    </a:lnTo>
                    <a:lnTo>
                      <a:pt x="36216" y="19048"/>
                    </a:lnTo>
                    <a:lnTo>
                      <a:pt x="36250" y="18109"/>
                    </a:lnTo>
                    <a:lnTo>
                      <a:pt x="36216" y="17170"/>
                    </a:lnTo>
                    <a:lnTo>
                      <a:pt x="36049" y="15359"/>
                    </a:lnTo>
                    <a:lnTo>
                      <a:pt x="35680" y="13582"/>
                    </a:lnTo>
                    <a:lnTo>
                      <a:pt x="35143" y="11872"/>
                    </a:lnTo>
                    <a:lnTo>
                      <a:pt x="34439" y="10262"/>
                    </a:lnTo>
                    <a:lnTo>
                      <a:pt x="33601" y="8720"/>
                    </a:lnTo>
                    <a:lnTo>
                      <a:pt x="32628" y="7278"/>
                    </a:lnTo>
                    <a:lnTo>
                      <a:pt x="31522" y="5936"/>
                    </a:lnTo>
                    <a:lnTo>
                      <a:pt x="30315" y="4696"/>
                    </a:lnTo>
                    <a:lnTo>
                      <a:pt x="28973" y="3589"/>
                    </a:lnTo>
                    <a:lnTo>
                      <a:pt x="27531" y="2616"/>
                    </a:lnTo>
                    <a:lnTo>
                      <a:pt x="25989" y="1778"/>
                    </a:lnTo>
                    <a:lnTo>
                      <a:pt x="24346" y="1074"/>
                    </a:lnTo>
                    <a:lnTo>
                      <a:pt x="22635" y="571"/>
                    </a:lnTo>
                    <a:lnTo>
                      <a:pt x="20892" y="202"/>
                    </a:lnTo>
                    <a:lnTo>
                      <a:pt x="190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69;p15"/>
              <p:cNvSpPr/>
              <p:nvPr/>
            </p:nvSpPr>
            <p:spPr>
              <a:xfrm rot="10800000">
                <a:off x="3728918" y="1914700"/>
                <a:ext cx="141313" cy="216948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8083" extrusionOk="0">
                    <a:moveTo>
                      <a:pt x="5265" y="1"/>
                    </a:moveTo>
                    <a:lnTo>
                      <a:pt x="671" y="873"/>
                    </a:lnTo>
                    <a:lnTo>
                      <a:pt x="403" y="940"/>
                    </a:lnTo>
                    <a:lnTo>
                      <a:pt x="34" y="1376"/>
                    </a:lnTo>
                    <a:lnTo>
                      <a:pt x="0" y="1678"/>
                    </a:lnTo>
                    <a:lnTo>
                      <a:pt x="0" y="3891"/>
                    </a:lnTo>
                    <a:lnTo>
                      <a:pt x="0" y="4193"/>
                    </a:lnTo>
                    <a:lnTo>
                      <a:pt x="0" y="6372"/>
                    </a:lnTo>
                    <a:lnTo>
                      <a:pt x="34" y="6674"/>
                    </a:lnTo>
                    <a:lnTo>
                      <a:pt x="403" y="7110"/>
                    </a:lnTo>
                    <a:lnTo>
                      <a:pt x="671" y="7177"/>
                    </a:lnTo>
                    <a:lnTo>
                      <a:pt x="5265" y="8082"/>
                    </a:lnTo>
                    <a:lnTo>
                      <a:pt x="5265" y="4193"/>
                    </a:lnTo>
                    <a:lnTo>
                      <a:pt x="5265" y="3891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3;p15"/>
            <p:cNvSpPr/>
            <p:nvPr/>
          </p:nvSpPr>
          <p:spPr>
            <a:xfrm>
              <a:off x="457200" y="1565211"/>
              <a:ext cx="1017075" cy="382524"/>
            </a:xfrm>
            <a:custGeom>
              <a:avLst/>
              <a:gdLst/>
              <a:ahLst/>
              <a:cxnLst/>
              <a:rect l="l" t="t" r="r" b="b"/>
              <a:pathLst>
                <a:path w="37894" h="14252" extrusionOk="0">
                  <a:moveTo>
                    <a:pt x="19819" y="0"/>
                  </a:moveTo>
                  <a:lnTo>
                    <a:pt x="18108" y="302"/>
                  </a:lnTo>
                  <a:lnTo>
                    <a:pt x="16465" y="838"/>
                  </a:lnTo>
                  <a:lnTo>
                    <a:pt x="14990" y="1610"/>
                  </a:lnTo>
                  <a:lnTo>
                    <a:pt x="13615" y="2582"/>
                  </a:lnTo>
                  <a:lnTo>
                    <a:pt x="12441" y="3756"/>
                  </a:lnTo>
                  <a:lnTo>
                    <a:pt x="11435" y="5131"/>
                  </a:lnTo>
                  <a:lnTo>
                    <a:pt x="10631" y="6606"/>
                  </a:lnTo>
                  <a:lnTo>
                    <a:pt x="10362" y="7411"/>
                  </a:lnTo>
                  <a:lnTo>
                    <a:pt x="9692" y="7176"/>
                  </a:lnTo>
                  <a:lnTo>
                    <a:pt x="8250" y="6874"/>
                  </a:lnTo>
                  <a:lnTo>
                    <a:pt x="7512" y="6841"/>
                  </a:lnTo>
                  <a:lnTo>
                    <a:pt x="6741" y="6874"/>
                  </a:lnTo>
                  <a:lnTo>
                    <a:pt x="5299" y="7176"/>
                  </a:lnTo>
                  <a:lnTo>
                    <a:pt x="3957" y="7746"/>
                  </a:lnTo>
                  <a:lnTo>
                    <a:pt x="2750" y="8518"/>
                  </a:lnTo>
                  <a:lnTo>
                    <a:pt x="1744" y="9524"/>
                  </a:lnTo>
                  <a:lnTo>
                    <a:pt x="939" y="10731"/>
                  </a:lnTo>
                  <a:lnTo>
                    <a:pt x="369" y="12039"/>
                  </a:lnTo>
                  <a:lnTo>
                    <a:pt x="34" y="13480"/>
                  </a:lnTo>
                  <a:lnTo>
                    <a:pt x="0" y="14252"/>
                  </a:lnTo>
                  <a:lnTo>
                    <a:pt x="37893" y="14252"/>
                  </a:lnTo>
                  <a:lnTo>
                    <a:pt x="37658" y="13413"/>
                  </a:lnTo>
                  <a:lnTo>
                    <a:pt x="36753" y="11971"/>
                  </a:lnTo>
                  <a:lnTo>
                    <a:pt x="35445" y="10898"/>
                  </a:lnTo>
                  <a:lnTo>
                    <a:pt x="33836" y="10295"/>
                  </a:lnTo>
                  <a:lnTo>
                    <a:pt x="32930" y="10228"/>
                  </a:lnTo>
                  <a:lnTo>
                    <a:pt x="32293" y="10261"/>
                  </a:lnTo>
                  <a:lnTo>
                    <a:pt x="31689" y="10395"/>
                  </a:lnTo>
                  <a:lnTo>
                    <a:pt x="31589" y="9322"/>
                  </a:lnTo>
                  <a:lnTo>
                    <a:pt x="31086" y="7277"/>
                  </a:lnTo>
                  <a:lnTo>
                    <a:pt x="30214" y="5399"/>
                  </a:lnTo>
                  <a:lnTo>
                    <a:pt x="29007" y="3756"/>
                  </a:lnTo>
                  <a:lnTo>
                    <a:pt x="27531" y="2347"/>
                  </a:lnTo>
                  <a:lnTo>
                    <a:pt x="25821" y="1207"/>
                  </a:lnTo>
                  <a:lnTo>
                    <a:pt x="23910" y="436"/>
                  </a:lnTo>
                  <a:lnTo>
                    <a:pt x="21831" y="34"/>
                  </a:lnTo>
                  <a:lnTo>
                    <a:pt x="20724" y="0"/>
                  </a:lnTo>
                  <a:close/>
                </a:path>
              </a:pathLst>
            </a:custGeom>
            <a:solidFill>
              <a:srgbClr val="CF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;p15"/>
            <p:cNvSpPr/>
            <p:nvPr/>
          </p:nvSpPr>
          <p:spPr>
            <a:xfrm>
              <a:off x="1061140" y="2433739"/>
              <a:ext cx="873964" cy="329434"/>
            </a:xfrm>
            <a:custGeom>
              <a:avLst/>
              <a:gdLst/>
              <a:ahLst/>
              <a:cxnLst/>
              <a:rect l="l" t="t" r="r" b="b"/>
              <a:pathLst>
                <a:path w="32562" h="12274" extrusionOk="0">
                  <a:moveTo>
                    <a:pt x="17807" y="1"/>
                  </a:moveTo>
                  <a:lnTo>
                    <a:pt x="17035" y="34"/>
                  </a:lnTo>
                  <a:lnTo>
                    <a:pt x="15560" y="269"/>
                  </a:lnTo>
                  <a:lnTo>
                    <a:pt x="14151" y="739"/>
                  </a:lnTo>
                  <a:lnTo>
                    <a:pt x="12844" y="1409"/>
                  </a:lnTo>
                  <a:lnTo>
                    <a:pt x="11703" y="2248"/>
                  </a:lnTo>
                  <a:lnTo>
                    <a:pt x="10664" y="3254"/>
                  </a:lnTo>
                  <a:lnTo>
                    <a:pt x="9792" y="4427"/>
                  </a:lnTo>
                  <a:lnTo>
                    <a:pt x="9121" y="5701"/>
                  </a:lnTo>
                  <a:lnTo>
                    <a:pt x="8887" y="6372"/>
                  </a:lnTo>
                  <a:lnTo>
                    <a:pt x="8317" y="6171"/>
                  </a:lnTo>
                  <a:lnTo>
                    <a:pt x="7076" y="5936"/>
                  </a:lnTo>
                  <a:lnTo>
                    <a:pt x="6439" y="5903"/>
                  </a:lnTo>
                  <a:lnTo>
                    <a:pt x="5768" y="5936"/>
                  </a:lnTo>
                  <a:lnTo>
                    <a:pt x="4527" y="6171"/>
                  </a:lnTo>
                  <a:lnTo>
                    <a:pt x="3387" y="6674"/>
                  </a:lnTo>
                  <a:lnTo>
                    <a:pt x="2348" y="7345"/>
                  </a:lnTo>
                  <a:lnTo>
                    <a:pt x="1476" y="8216"/>
                  </a:lnTo>
                  <a:lnTo>
                    <a:pt x="772" y="9222"/>
                  </a:lnTo>
                  <a:lnTo>
                    <a:pt x="302" y="10363"/>
                  </a:lnTo>
                  <a:lnTo>
                    <a:pt x="34" y="11603"/>
                  </a:lnTo>
                  <a:lnTo>
                    <a:pt x="0" y="12274"/>
                  </a:lnTo>
                  <a:lnTo>
                    <a:pt x="32561" y="12274"/>
                  </a:lnTo>
                  <a:lnTo>
                    <a:pt x="32360" y="11536"/>
                  </a:lnTo>
                  <a:lnTo>
                    <a:pt x="31589" y="10296"/>
                  </a:lnTo>
                  <a:lnTo>
                    <a:pt x="30449" y="9390"/>
                  </a:lnTo>
                  <a:lnTo>
                    <a:pt x="29040" y="8854"/>
                  </a:lnTo>
                  <a:lnTo>
                    <a:pt x="28269" y="8820"/>
                  </a:lnTo>
                  <a:lnTo>
                    <a:pt x="27732" y="8854"/>
                  </a:lnTo>
                  <a:lnTo>
                    <a:pt x="27229" y="8954"/>
                  </a:lnTo>
                  <a:lnTo>
                    <a:pt x="27129" y="8015"/>
                  </a:lnTo>
                  <a:lnTo>
                    <a:pt x="26693" y="6272"/>
                  </a:lnTo>
                  <a:lnTo>
                    <a:pt x="25955" y="4662"/>
                  </a:lnTo>
                  <a:lnTo>
                    <a:pt x="24916" y="3220"/>
                  </a:lnTo>
                  <a:lnTo>
                    <a:pt x="23641" y="2013"/>
                  </a:lnTo>
                  <a:lnTo>
                    <a:pt x="22166" y="1074"/>
                  </a:lnTo>
                  <a:lnTo>
                    <a:pt x="20523" y="403"/>
                  </a:lnTo>
                  <a:lnTo>
                    <a:pt x="18745" y="34"/>
                  </a:lnTo>
                  <a:lnTo>
                    <a:pt x="17807" y="1"/>
                  </a:lnTo>
                  <a:close/>
                </a:path>
              </a:pathLst>
            </a:custGeom>
            <a:solidFill>
              <a:srgbClr val="CF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5;p15"/>
            <p:cNvSpPr/>
            <p:nvPr/>
          </p:nvSpPr>
          <p:spPr>
            <a:xfrm>
              <a:off x="2650638" y="729964"/>
              <a:ext cx="1017048" cy="382524"/>
            </a:xfrm>
            <a:custGeom>
              <a:avLst/>
              <a:gdLst/>
              <a:ahLst/>
              <a:cxnLst/>
              <a:rect l="l" t="t" r="r" b="b"/>
              <a:pathLst>
                <a:path w="37893" h="14252" extrusionOk="0">
                  <a:moveTo>
                    <a:pt x="19852" y="0"/>
                  </a:moveTo>
                  <a:lnTo>
                    <a:pt x="18108" y="302"/>
                  </a:lnTo>
                  <a:lnTo>
                    <a:pt x="16499" y="838"/>
                  </a:lnTo>
                  <a:lnTo>
                    <a:pt x="14990" y="1610"/>
                  </a:lnTo>
                  <a:lnTo>
                    <a:pt x="13615" y="2582"/>
                  </a:lnTo>
                  <a:lnTo>
                    <a:pt x="12441" y="3756"/>
                  </a:lnTo>
                  <a:lnTo>
                    <a:pt x="11435" y="5131"/>
                  </a:lnTo>
                  <a:lnTo>
                    <a:pt x="10664" y="6606"/>
                  </a:lnTo>
                  <a:lnTo>
                    <a:pt x="10362" y="7411"/>
                  </a:lnTo>
                  <a:lnTo>
                    <a:pt x="9691" y="7143"/>
                  </a:lnTo>
                  <a:lnTo>
                    <a:pt x="8249" y="6874"/>
                  </a:lnTo>
                  <a:lnTo>
                    <a:pt x="7512" y="6841"/>
                  </a:lnTo>
                  <a:lnTo>
                    <a:pt x="6740" y="6874"/>
                  </a:lnTo>
                  <a:lnTo>
                    <a:pt x="5299" y="7176"/>
                  </a:lnTo>
                  <a:lnTo>
                    <a:pt x="3957" y="7746"/>
                  </a:lnTo>
                  <a:lnTo>
                    <a:pt x="2750" y="8518"/>
                  </a:lnTo>
                  <a:lnTo>
                    <a:pt x="1744" y="9524"/>
                  </a:lnTo>
                  <a:lnTo>
                    <a:pt x="939" y="10731"/>
                  </a:lnTo>
                  <a:lnTo>
                    <a:pt x="369" y="12039"/>
                  </a:lnTo>
                  <a:lnTo>
                    <a:pt x="34" y="13481"/>
                  </a:lnTo>
                  <a:lnTo>
                    <a:pt x="0" y="14252"/>
                  </a:lnTo>
                  <a:lnTo>
                    <a:pt x="37893" y="14252"/>
                  </a:lnTo>
                  <a:lnTo>
                    <a:pt x="37658" y="13413"/>
                  </a:lnTo>
                  <a:lnTo>
                    <a:pt x="36753" y="11972"/>
                  </a:lnTo>
                  <a:lnTo>
                    <a:pt x="35445" y="10898"/>
                  </a:lnTo>
                  <a:lnTo>
                    <a:pt x="33835" y="10295"/>
                  </a:lnTo>
                  <a:lnTo>
                    <a:pt x="32930" y="10228"/>
                  </a:lnTo>
                  <a:lnTo>
                    <a:pt x="32293" y="10261"/>
                  </a:lnTo>
                  <a:lnTo>
                    <a:pt x="31689" y="10395"/>
                  </a:lnTo>
                  <a:lnTo>
                    <a:pt x="31622" y="9322"/>
                  </a:lnTo>
                  <a:lnTo>
                    <a:pt x="31086" y="7277"/>
                  </a:lnTo>
                  <a:lnTo>
                    <a:pt x="30214" y="5399"/>
                  </a:lnTo>
                  <a:lnTo>
                    <a:pt x="29040" y="3756"/>
                  </a:lnTo>
                  <a:lnTo>
                    <a:pt x="27565" y="2347"/>
                  </a:lnTo>
                  <a:lnTo>
                    <a:pt x="25821" y="1207"/>
                  </a:lnTo>
                  <a:lnTo>
                    <a:pt x="23910" y="436"/>
                  </a:lnTo>
                  <a:lnTo>
                    <a:pt x="21830" y="34"/>
                  </a:lnTo>
                  <a:lnTo>
                    <a:pt x="20724" y="0"/>
                  </a:lnTo>
                  <a:close/>
                </a:path>
              </a:pathLst>
            </a:custGeom>
            <a:solidFill>
              <a:srgbClr val="CF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6;p15"/>
            <p:cNvGrpSpPr/>
            <p:nvPr/>
          </p:nvGrpSpPr>
          <p:grpSpPr>
            <a:xfrm>
              <a:off x="2284318" y="2537531"/>
              <a:ext cx="1437389" cy="1437408"/>
              <a:chOff x="2284318" y="2537531"/>
              <a:chExt cx="1437389" cy="1437408"/>
            </a:xfrm>
          </p:grpSpPr>
          <p:sp>
            <p:nvSpPr>
              <p:cNvPr id="117" name="Google Shape;77;p15"/>
              <p:cNvSpPr/>
              <p:nvPr/>
            </p:nvSpPr>
            <p:spPr>
              <a:xfrm>
                <a:off x="2866651" y="2537531"/>
                <a:ext cx="272721" cy="177359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6608" extrusionOk="0">
                    <a:moveTo>
                      <a:pt x="2113" y="1"/>
                    </a:moveTo>
                    <a:lnTo>
                      <a:pt x="1744" y="35"/>
                    </a:lnTo>
                    <a:lnTo>
                      <a:pt x="1207" y="470"/>
                    </a:lnTo>
                    <a:lnTo>
                      <a:pt x="1107" y="839"/>
                    </a:lnTo>
                    <a:lnTo>
                      <a:pt x="0" y="6607"/>
                    </a:lnTo>
                    <a:lnTo>
                      <a:pt x="10161" y="6607"/>
                    </a:lnTo>
                    <a:lnTo>
                      <a:pt x="9054" y="839"/>
                    </a:lnTo>
                    <a:lnTo>
                      <a:pt x="8920" y="470"/>
                    </a:lnTo>
                    <a:lnTo>
                      <a:pt x="8384" y="35"/>
                    </a:lnTo>
                    <a:lnTo>
                      <a:pt x="801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8;p15"/>
              <p:cNvSpPr/>
              <p:nvPr/>
            </p:nvSpPr>
            <p:spPr>
              <a:xfrm>
                <a:off x="2431028" y="2684241"/>
                <a:ext cx="285336" cy="285336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10631" extrusionOk="0">
                    <a:moveTo>
                      <a:pt x="5433" y="1"/>
                    </a:moveTo>
                    <a:lnTo>
                      <a:pt x="4762" y="68"/>
                    </a:lnTo>
                    <a:lnTo>
                      <a:pt x="4460" y="269"/>
                    </a:lnTo>
                    <a:lnTo>
                      <a:pt x="2515" y="2248"/>
                    </a:lnTo>
                    <a:lnTo>
                      <a:pt x="2247" y="2516"/>
                    </a:lnTo>
                    <a:lnTo>
                      <a:pt x="268" y="4461"/>
                    </a:lnTo>
                    <a:lnTo>
                      <a:pt x="67" y="4763"/>
                    </a:lnTo>
                    <a:lnTo>
                      <a:pt x="0" y="5433"/>
                    </a:lnTo>
                    <a:lnTo>
                      <a:pt x="168" y="5769"/>
                    </a:lnTo>
                    <a:lnTo>
                      <a:pt x="3454" y="10631"/>
                    </a:lnTo>
                    <a:lnTo>
                      <a:pt x="6908" y="7177"/>
                    </a:lnTo>
                    <a:lnTo>
                      <a:pt x="7176" y="6909"/>
                    </a:lnTo>
                    <a:lnTo>
                      <a:pt x="10630" y="3455"/>
                    </a:lnTo>
                    <a:lnTo>
                      <a:pt x="5768" y="169"/>
                    </a:lnTo>
                    <a:lnTo>
                      <a:pt x="54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;p15"/>
              <p:cNvSpPr/>
              <p:nvPr/>
            </p:nvSpPr>
            <p:spPr>
              <a:xfrm>
                <a:off x="2284318" y="3119887"/>
                <a:ext cx="177332" cy="272721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10161" extrusionOk="0">
                    <a:moveTo>
                      <a:pt x="6606" y="0"/>
                    </a:moveTo>
                    <a:lnTo>
                      <a:pt x="839" y="1107"/>
                    </a:lnTo>
                    <a:lnTo>
                      <a:pt x="470" y="1207"/>
                    </a:lnTo>
                    <a:lnTo>
                      <a:pt x="34" y="1744"/>
                    </a:lnTo>
                    <a:lnTo>
                      <a:pt x="0" y="2113"/>
                    </a:lnTo>
                    <a:lnTo>
                      <a:pt x="0" y="4896"/>
                    </a:lnTo>
                    <a:lnTo>
                      <a:pt x="0" y="5265"/>
                    </a:lnTo>
                    <a:lnTo>
                      <a:pt x="0" y="8015"/>
                    </a:lnTo>
                    <a:lnTo>
                      <a:pt x="34" y="8383"/>
                    </a:lnTo>
                    <a:lnTo>
                      <a:pt x="470" y="8920"/>
                    </a:lnTo>
                    <a:lnTo>
                      <a:pt x="839" y="9054"/>
                    </a:lnTo>
                    <a:lnTo>
                      <a:pt x="6606" y="10161"/>
                    </a:lnTo>
                    <a:lnTo>
                      <a:pt x="6606" y="5265"/>
                    </a:lnTo>
                    <a:lnTo>
                      <a:pt x="6606" y="4896"/>
                    </a:lnTo>
                    <a:lnTo>
                      <a:pt x="66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0;p15"/>
              <p:cNvSpPr/>
              <p:nvPr/>
            </p:nvSpPr>
            <p:spPr>
              <a:xfrm>
                <a:off x="2431028" y="3542006"/>
                <a:ext cx="285336" cy="286222"/>
              </a:xfrm>
              <a:custGeom>
                <a:avLst/>
                <a:gdLst/>
                <a:ahLst/>
                <a:cxnLst/>
                <a:rect l="l" t="t" r="r" b="b"/>
                <a:pathLst>
                  <a:path w="10631" h="10664" extrusionOk="0">
                    <a:moveTo>
                      <a:pt x="3454" y="0"/>
                    </a:moveTo>
                    <a:lnTo>
                      <a:pt x="168" y="4863"/>
                    </a:lnTo>
                    <a:lnTo>
                      <a:pt x="0" y="5198"/>
                    </a:lnTo>
                    <a:lnTo>
                      <a:pt x="67" y="5902"/>
                    </a:lnTo>
                    <a:lnTo>
                      <a:pt x="268" y="6204"/>
                    </a:lnTo>
                    <a:lnTo>
                      <a:pt x="2247" y="8149"/>
                    </a:lnTo>
                    <a:lnTo>
                      <a:pt x="2515" y="8417"/>
                    </a:lnTo>
                    <a:lnTo>
                      <a:pt x="4460" y="10362"/>
                    </a:lnTo>
                    <a:lnTo>
                      <a:pt x="4762" y="10597"/>
                    </a:lnTo>
                    <a:lnTo>
                      <a:pt x="5433" y="10664"/>
                    </a:lnTo>
                    <a:lnTo>
                      <a:pt x="5768" y="10496"/>
                    </a:lnTo>
                    <a:lnTo>
                      <a:pt x="10630" y="7176"/>
                    </a:lnTo>
                    <a:lnTo>
                      <a:pt x="7176" y="3722"/>
                    </a:lnTo>
                    <a:lnTo>
                      <a:pt x="6908" y="3454"/>
                    </a:lnTo>
                    <a:lnTo>
                      <a:pt x="34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;p15"/>
              <p:cNvSpPr/>
              <p:nvPr/>
            </p:nvSpPr>
            <p:spPr>
              <a:xfrm>
                <a:off x="2866651" y="3796721"/>
                <a:ext cx="272721" cy="178218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6640" extrusionOk="0">
                    <a:moveTo>
                      <a:pt x="0" y="0"/>
                    </a:moveTo>
                    <a:lnTo>
                      <a:pt x="1107" y="5801"/>
                    </a:lnTo>
                    <a:lnTo>
                      <a:pt x="1207" y="6137"/>
                    </a:lnTo>
                    <a:lnTo>
                      <a:pt x="1744" y="6573"/>
                    </a:lnTo>
                    <a:lnTo>
                      <a:pt x="2113" y="6640"/>
                    </a:lnTo>
                    <a:lnTo>
                      <a:pt x="8015" y="6640"/>
                    </a:lnTo>
                    <a:lnTo>
                      <a:pt x="8384" y="6573"/>
                    </a:lnTo>
                    <a:lnTo>
                      <a:pt x="8920" y="6137"/>
                    </a:lnTo>
                    <a:lnTo>
                      <a:pt x="9054" y="5801"/>
                    </a:lnTo>
                    <a:lnTo>
                      <a:pt x="10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;p15"/>
              <p:cNvSpPr/>
              <p:nvPr/>
            </p:nvSpPr>
            <p:spPr>
              <a:xfrm>
                <a:off x="3288772" y="3542006"/>
                <a:ext cx="286249" cy="286222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10664" extrusionOk="0">
                    <a:moveTo>
                      <a:pt x="7177" y="0"/>
                    </a:moveTo>
                    <a:lnTo>
                      <a:pt x="3723" y="3454"/>
                    </a:lnTo>
                    <a:lnTo>
                      <a:pt x="3454" y="3722"/>
                    </a:lnTo>
                    <a:lnTo>
                      <a:pt x="0" y="7176"/>
                    </a:lnTo>
                    <a:lnTo>
                      <a:pt x="4863" y="10496"/>
                    </a:lnTo>
                    <a:lnTo>
                      <a:pt x="5198" y="10664"/>
                    </a:lnTo>
                    <a:lnTo>
                      <a:pt x="5902" y="10597"/>
                    </a:lnTo>
                    <a:lnTo>
                      <a:pt x="6171" y="10362"/>
                    </a:lnTo>
                    <a:lnTo>
                      <a:pt x="8149" y="8417"/>
                    </a:lnTo>
                    <a:lnTo>
                      <a:pt x="8417" y="8149"/>
                    </a:lnTo>
                    <a:lnTo>
                      <a:pt x="10362" y="6204"/>
                    </a:lnTo>
                    <a:lnTo>
                      <a:pt x="10597" y="5902"/>
                    </a:lnTo>
                    <a:lnTo>
                      <a:pt x="10664" y="5198"/>
                    </a:lnTo>
                    <a:lnTo>
                      <a:pt x="10496" y="4863"/>
                    </a:lnTo>
                    <a:lnTo>
                      <a:pt x="71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3;p15"/>
              <p:cNvSpPr/>
              <p:nvPr/>
            </p:nvSpPr>
            <p:spPr>
              <a:xfrm>
                <a:off x="3543489" y="3119887"/>
                <a:ext cx="178218" cy="27272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10161" extrusionOk="0">
                    <a:moveTo>
                      <a:pt x="0" y="0"/>
                    </a:moveTo>
                    <a:lnTo>
                      <a:pt x="0" y="4896"/>
                    </a:lnTo>
                    <a:lnTo>
                      <a:pt x="0" y="5265"/>
                    </a:lnTo>
                    <a:lnTo>
                      <a:pt x="0" y="10161"/>
                    </a:lnTo>
                    <a:lnTo>
                      <a:pt x="5802" y="9054"/>
                    </a:lnTo>
                    <a:lnTo>
                      <a:pt x="6137" y="8920"/>
                    </a:lnTo>
                    <a:lnTo>
                      <a:pt x="6573" y="8383"/>
                    </a:lnTo>
                    <a:lnTo>
                      <a:pt x="6640" y="8015"/>
                    </a:lnTo>
                    <a:lnTo>
                      <a:pt x="6640" y="5265"/>
                    </a:lnTo>
                    <a:lnTo>
                      <a:pt x="6640" y="4896"/>
                    </a:lnTo>
                    <a:lnTo>
                      <a:pt x="6640" y="2113"/>
                    </a:lnTo>
                    <a:lnTo>
                      <a:pt x="6573" y="1744"/>
                    </a:lnTo>
                    <a:lnTo>
                      <a:pt x="6137" y="1207"/>
                    </a:lnTo>
                    <a:lnTo>
                      <a:pt x="5802" y="1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4;p15"/>
              <p:cNvSpPr/>
              <p:nvPr/>
            </p:nvSpPr>
            <p:spPr>
              <a:xfrm>
                <a:off x="3288772" y="2684241"/>
                <a:ext cx="286249" cy="285336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10631" extrusionOk="0">
                    <a:moveTo>
                      <a:pt x="5198" y="1"/>
                    </a:moveTo>
                    <a:lnTo>
                      <a:pt x="4863" y="169"/>
                    </a:lnTo>
                    <a:lnTo>
                      <a:pt x="0" y="3455"/>
                    </a:lnTo>
                    <a:lnTo>
                      <a:pt x="3454" y="6909"/>
                    </a:lnTo>
                    <a:lnTo>
                      <a:pt x="3723" y="7177"/>
                    </a:lnTo>
                    <a:lnTo>
                      <a:pt x="7177" y="10631"/>
                    </a:lnTo>
                    <a:lnTo>
                      <a:pt x="10496" y="5769"/>
                    </a:lnTo>
                    <a:lnTo>
                      <a:pt x="10664" y="5433"/>
                    </a:lnTo>
                    <a:lnTo>
                      <a:pt x="10597" y="4763"/>
                    </a:lnTo>
                    <a:lnTo>
                      <a:pt x="10362" y="4461"/>
                    </a:lnTo>
                    <a:lnTo>
                      <a:pt x="8417" y="2516"/>
                    </a:lnTo>
                    <a:lnTo>
                      <a:pt x="8149" y="2248"/>
                    </a:lnTo>
                    <a:lnTo>
                      <a:pt x="6171" y="269"/>
                    </a:lnTo>
                    <a:lnTo>
                      <a:pt x="5902" y="68"/>
                    </a:lnTo>
                    <a:lnTo>
                      <a:pt x="51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5;p15"/>
              <p:cNvSpPr/>
              <p:nvPr/>
            </p:nvSpPr>
            <p:spPr>
              <a:xfrm>
                <a:off x="2392324" y="2645537"/>
                <a:ext cx="1221354" cy="1221381"/>
              </a:xfrm>
              <a:custGeom>
                <a:avLst/>
                <a:gdLst/>
                <a:ahLst/>
                <a:cxnLst/>
                <a:rect l="l" t="t" r="r" b="b"/>
                <a:pathLst>
                  <a:path w="45505" h="45506" extrusionOk="0">
                    <a:moveTo>
                      <a:pt x="22736" y="10296"/>
                    </a:moveTo>
                    <a:lnTo>
                      <a:pt x="24010" y="10329"/>
                    </a:lnTo>
                    <a:lnTo>
                      <a:pt x="26458" y="10832"/>
                    </a:lnTo>
                    <a:lnTo>
                      <a:pt x="28671" y="11771"/>
                    </a:lnTo>
                    <a:lnTo>
                      <a:pt x="30683" y="13113"/>
                    </a:lnTo>
                    <a:lnTo>
                      <a:pt x="32360" y="14823"/>
                    </a:lnTo>
                    <a:lnTo>
                      <a:pt x="33701" y="16801"/>
                    </a:lnTo>
                    <a:lnTo>
                      <a:pt x="34640" y="19048"/>
                    </a:lnTo>
                    <a:lnTo>
                      <a:pt x="35143" y="21462"/>
                    </a:lnTo>
                    <a:lnTo>
                      <a:pt x="35210" y="22737"/>
                    </a:lnTo>
                    <a:lnTo>
                      <a:pt x="35143" y="24011"/>
                    </a:lnTo>
                    <a:lnTo>
                      <a:pt x="34640" y="26459"/>
                    </a:lnTo>
                    <a:lnTo>
                      <a:pt x="33701" y="28672"/>
                    </a:lnTo>
                    <a:lnTo>
                      <a:pt x="32360" y="30684"/>
                    </a:lnTo>
                    <a:lnTo>
                      <a:pt x="30683" y="32361"/>
                    </a:lnTo>
                    <a:lnTo>
                      <a:pt x="28671" y="33702"/>
                    </a:lnTo>
                    <a:lnTo>
                      <a:pt x="26458" y="34641"/>
                    </a:lnTo>
                    <a:lnTo>
                      <a:pt x="24010" y="35144"/>
                    </a:lnTo>
                    <a:lnTo>
                      <a:pt x="22736" y="35211"/>
                    </a:lnTo>
                    <a:lnTo>
                      <a:pt x="21462" y="35144"/>
                    </a:lnTo>
                    <a:lnTo>
                      <a:pt x="19047" y="34641"/>
                    </a:lnTo>
                    <a:lnTo>
                      <a:pt x="16800" y="33702"/>
                    </a:lnTo>
                    <a:lnTo>
                      <a:pt x="14822" y="32361"/>
                    </a:lnTo>
                    <a:lnTo>
                      <a:pt x="13112" y="30684"/>
                    </a:lnTo>
                    <a:lnTo>
                      <a:pt x="11770" y="28672"/>
                    </a:lnTo>
                    <a:lnTo>
                      <a:pt x="10831" y="26459"/>
                    </a:lnTo>
                    <a:lnTo>
                      <a:pt x="10328" y="24011"/>
                    </a:lnTo>
                    <a:lnTo>
                      <a:pt x="10295" y="22737"/>
                    </a:lnTo>
                    <a:lnTo>
                      <a:pt x="10328" y="21462"/>
                    </a:lnTo>
                    <a:lnTo>
                      <a:pt x="10831" y="19048"/>
                    </a:lnTo>
                    <a:lnTo>
                      <a:pt x="11770" y="16801"/>
                    </a:lnTo>
                    <a:lnTo>
                      <a:pt x="13112" y="14823"/>
                    </a:lnTo>
                    <a:lnTo>
                      <a:pt x="14822" y="13113"/>
                    </a:lnTo>
                    <a:lnTo>
                      <a:pt x="16800" y="11771"/>
                    </a:lnTo>
                    <a:lnTo>
                      <a:pt x="19047" y="10832"/>
                    </a:lnTo>
                    <a:lnTo>
                      <a:pt x="21462" y="10329"/>
                    </a:lnTo>
                    <a:lnTo>
                      <a:pt x="22736" y="10296"/>
                    </a:lnTo>
                    <a:close/>
                    <a:moveTo>
                      <a:pt x="21562" y="1"/>
                    </a:moveTo>
                    <a:lnTo>
                      <a:pt x="19282" y="236"/>
                    </a:lnTo>
                    <a:lnTo>
                      <a:pt x="17069" y="705"/>
                    </a:lnTo>
                    <a:lnTo>
                      <a:pt x="14923" y="1376"/>
                    </a:lnTo>
                    <a:lnTo>
                      <a:pt x="12877" y="2248"/>
                    </a:lnTo>
                    <a:lnTo>
                      <a:pt x="10932" y="3287"/>
                    </a:lnTo>
                    <a:lnTo>
                      <a:pt x="9121" y="4494"/>
                    </a:lnTo>
                    <a:lnTo>
                      <a:pt x="7445" y="5903"/>
                    </a:lnTo>
                    <a:lnTo>
                      <a:pt x="5902" y="7445"/>
                    </a:lnTo>
                    <a:lnTo>
                      <a:pt x="4494" y="9122"/>
                    </a:lnTo>
                    <a:lnTo>
                      <a:pt x="3286" y="10933"/>
                    </a:lnTo>
                    <a:lnTo>
                      <a:pt x="2213" y="12878"/>
                    </a:lnTo>
                    <a:lnTo>
                      <a:pt x="1375" y="14923"/>
                    </a:lnTo>
                    <a:lnTo>
                      <a:pt x="704" y="17069"/>
                    </a:lnTo>
                    <a:lnTo>
                      <a:pt x="235" y="19283"/>
                    </a:lnTo>
                    <a:lnTo>
                      <a:pt x="0" y="21563"/>
                    </a:lnTo>
                    <a:lnTo>
                      <a:pt x="0" y="22737"/>
                    </a:lnTo>
                    <a:lnTo>
                      <a:pt x="0" y="23910"/>
                    </a:lnTo>
                    <a:lnTo>
                      <a:pt x="235" y="26224"/>
                    </a:lnTo>
                    <a:lnTo>
                      <a:pt x="704" y="28437"/>
                    </a:lnTo>
                    <a:lnTo>
                      <a:pt x="1375" y="30583"/>
                    </a:lnTo>
                    <a:lnTo>
                      <a:pt x="2213" y="32595"/>
                    </a:lnTo>
                    <a:lnTo>
                      <a:pt x="3286" y="34540"/>
                    </a:lnTo>
                    <a:lnTo>
                      <a:pt x="4494" y="36351"/>
                    </a:lnTo>
                    <a:lnTo>
                      <a:pt x="5902" y="38061"/>
                    </a:lnTo>
                    <a:lnTo>
                      <a:pt x="7445" y="39604"/>
                    </a:lnTo>
                    <a:lnTo>
                      <a:pt x="9121" y="40979"/>
                    </a:lnTo>
                    <a:lnTo>
                      <a:pt x="10932" y="42219"/>
                    </a:lnTo>
                    <a:lnTo>
                      <a:pt x="12877" y="43259"/>
                    </a:lnTo>
                    <a:lnTo>
                      <a:pt x="14923" y="44131"/>
                    </a:lnTo>
                    <a:lnTo>
                      <a:pt x="17069" y="44802"/>
                    </a:lnTo>
                    <a:lnTo>
                      <a:pt x="19282" y="45237"/>
                    </a:lnTo>
                    <a:lnTo>
                      <a:pt x="21562" y="45472"/>
                    </a:lnTo>
                    <a:lnTo>
                      <a:pt x="22736" y="45506"/>
                    </a:lnTo>
                    <a:lnTo>
                      <a:pt x="23909" y="45472"/>
                    </a:lnTo>
                    <a:lnTo>
                      <a:pt x="26223" y="45237"/>
                    </a:lnTo>
                    <a:lnTo>
                      <a:pt x="28436" y="44802"/>
                    </a:lnTo>
                    <a:lnTo>
                      <a:pt x="30583" y="44131"/>
                    </a:lnTo>
                    <a:lnTo>
                      <a:pt x="32595" y="43259"/>
                    </a:lnTo>
                    <a:lnTo>
                      <a:pt x="34540" y="42219"/>
                    </a:lnTo>
                    <a:lnTo>
                      <a:pt x="36350" y="40979"/>
                    </a:lnTo>
                    <a:lnTo>
                      <a:pt x="38027" y="39604"/>
                    </a:lnTo>
                    <a:lnTo>
                      <a:pt x="39603" y="38061"/>
                    </a:lnTo>
                    <a:lnTo>
                      <a:pt x="40978" y="36351"/>
                    </a:lnTo>
                    <a:lnTo>
                      <a:pt x="42219" y="34540"/>
                    </a:lnTo>
                    <a:lnTo>
                      <a:pt x="43258" y="32595"/>
                    </a:lnTo>
                    <a:lnTo>
                      <a:pt x="44130" y="30583"/>
                    </a:lnTo>
                    <a:lnTo>
                      <a:pt x="44767" y="28437"/>
                    </a:lnTo>
                    <a:lnTo>
                      <a:pt x="45237" y="26224"/>
                    </a:lnTo>
                    <a:lnTo>
                      <a:pt x="45471" y="23910"/>
                    </a:lnTo>
                    <a:lnTo>
                      <a:pt x="45505" y="22737"/>
                    </a:lnTo>
                    <a:lnTo>
                      <a:pt x="45471" y="21563"/>
                    </a:lnTo>
                    <a:lnTo>
                      <a:pt x="45237" y="19283"/>
                    </a:lnTo>
                    <a:lnTo>
                      <a:pt x="44767" y="17069"/>
                    </a:lnTo>
                    <a:lnTo>
                      <a:pt x="44130" y="14923"/>
                    </a:lnTo>
                    <a:lnTo>
                      <a:pt x="43258" y="12878"/>
                    </a:lnTo>
                    <a:lnTo>
                      <a:pt x="42219" y="10933"/>
                    </a:lnTo>
                    <a:lnTo>
                      <a:pt x="40978" y="9122"/>
                    </a:lnTo>
                    <a:lnTo>
                      <a:pt x="39603" y="7445"/>
                    </a:lnTo>
                    <a:lnTo>
                      <a:pt x="38027" y="5903"/>
                    </a:lnTo>
                    <a:lnTo>
                      <a:pt x="36350" y="4494"/>
                    </a:lnTo>
                    <a:lnTo>
                      <a:pt x="34540" y="3287"/>
                    </a:lnTo>
                    <a:lnTo>
                      <a:pt x="32595" y="2248"/>
                    </a:lnTo>
                    <a:lnTo>
                      <a:pt x="30583" y="1376"/>
                    </a:lnTo>
                    <a:lnTo>
                      <a:pt x="28436" y="705"/>
                    </a:lnTo>
                    <a:lnTo>
                      <a:pt x="26223" y="236"/>
                    </a:lnTo>
                    <a:lnTo>
                      <a:pt x="239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6;p15"/>
            <p:cNvSpPr/>
            <p:nvPr/>
          </p:nvSpPr>
          <p:spPr>
            <a:xfrm>
              <a:off x="2584932" y="2838170"/>
              <a:ext cx="835261" cy="835261"/>
            </a:xfrm>
            <a:custGeom>
              <a:avLst/>
              <a:gdLst/>
              <a:ahLst/>
              <a:cxnLst/>
              <a:rect l="l" t="t" r="r" b="b"/>
              <a:pathLst>
                <a:path w="31120" h="31120" extrusionOk="0">
                  <a:moveTo>
                    <a:pt x="15560" y="3119"/>
                  </a:moveTo>
                  <a:lnTo>
                    <a:pt x="16834" y="3152"/>
                  </a:lnTo>
                  <a:lnTo>
                    <a:pt x="19282" y="3655"/>
                  </a:lnTo>
                  <a:lnTo>
                    <a:pt x="21495" y="4594"/>
                  </a:lnTo>
                  <a:lnTo>
                    <a:pt x="23507" y="5936"/>
                  </a:lnTo>
                  <a:lnTo>
                    <a:pt x="25184" y="7646"/>
                  </a:lnTo>
                  <a:lnTo>
                    <a:pt x="26525" y="9624"/>
                  </a:lnTo>
                  <a:lnTo>
                    <a:pt x="27464" y="11871"/>
                  </a:lnTo>
                  <a:lnTo>
                    <a:pt x="27967" y="14285"/>
                  </a:lnTo>
                  <a:lnTo>
                    <a:pt x="28034" y="15560"/>
                  </a:lnTo>
                  <a:lnTo>
                    <a:pt x="27967" y="16834"/>
                  </a:lnTo>
                  <a:lnTo>
                    <a:pt x="27464" y="19282"/>
                  </a:lnTo>
                  <a:lnTo>
                    <a:pt x="26525" y="21495"/>
                  </a:lnTo>
                  <a:lnTo>
                    <a:pt x="25184" y="23507"/>
                  </a:lnTo>
                  <a:lnTo>
                    <a:pt x="23507" y="25184"/>
                  </a:lnTo>
                  <a:lnTo>
                    <a:pt x="21495" y="26525"/>
                  </a:lnTo>
                  <a:lnTo>
                    <a:pt x="19282" y="27464"/>
                  </a:lnTo>
                  <a:lnTo>
                    <a:pt x="16834" y="27967"/>
                  </a:lnTo>
                  <a:lnTo>
                    <a:pt x="15560" y="28034"/>
                  </a:lnTo>
                  <a:lnTo>
                    <a:pt x="14286" y="27967"/>
                  </a:lnTo>
                  <a:lnTo>
                    <a:pt x="11871" y="27464"/>
                  </a:lnTo>
                  <a:lnTo>
                    <a:pt x="9624" y="26525"/>
                  </a:lnTo>
                  <a:lnTo>
                    <a:pt x="7646" y="25184"/>
                  </a:lnTo>
                  <a:lnTo>
                    <a:pt x="5936" y="23507"/>
                  </a:lnTo>
                  <a:lnTo>
                    <a:pt x="4594" y="21495"/>
                  </a:lnTo>
                  <a:lnTo>
                    <a:pt x="3655" y="19282"/>
                  </a:lnTo>
                  <a:lnTo>
                    <a:pt x="3152" y="16834"/>
                  </a:lnTo>
                  <a:lnTo>
                    <a:pt x="3119" y="15560"/>
                  </a:lnTo>
                  <a:lnTo>
                    <a:pt x="3152" y="14285"/>
                  </a:lnTo>
                  <a:lnTo>
                    <a:pt x="3655" y="11871"/>
                  </a:lnTo>
                  <a:lnTo>
                    <a:pt x="4594" y="9624"/>
                  </a:lnTo>
                  <a:lnTo>
                    <a:pt x="5936" y="7646"/>
                  </a:lnTo>
                  <a:lnTo>
                    <a:pt x="7646" y="5936"/>
                  </a:lnTo>
                  <a:lnTo>
                    <a:pt x="9624" y="4594"/>
                  </a:lnTo>
                  <a:lnTo>
                    <a:pt x="11871" y="3655"/>
                  </a:lnTo>
                  <a:lnTo>
                    <a:pt x="14286" y="3152"/>
                  </a:lnTo>
                  <a:lnTo>
                    <a:pt x="15560" y="3119"/>
                  </a:lnTo>
                  <a:close/>
                  <a:moveTo>
                    <a:pt x="15560" y="0"/>
                  </a:moveTo>
                  <a:lnTo>
                    <a:pt x="14755" y="34"/>
                  </a:lnTo>
                  <a:lnTo>
                    <a:pt x="13212" y="168"/>
                  </a:lnTo>
                  <a:lnTo>
                    <a:pt x="10932" y="671"/>
                  </a:lnTo>
                  <a:lnTo>
                    <a:pt x="8149" y="1878"/>
                  </a:lnTo>
                  <a:lnTo>
                    <a:pt x="5667" y="3555"/>
                  </a:lnTo>
                  <a:lnTo>
                    <a:pt x="3555" y="5667"/>
                  </a:lnTo>
                  <a:lnTo>
                    <a:pt x="1878" y="8149"/>
                  </a:lnTo>
                  <a:lnTo>
                    <a:pt x="671" y="10932"/>
                  </a:lnTo>
                  <a:lnTo>
                    <a:pt x="168" y="13212"/>
                  </a:lnTo>
                  <a:lnTo>
                    <a:pt x="34" y="14755"/>
                  </a:lnTo>
                  <a:lnTo>
                    <a:pt x="0" y="15560"/>
                  </a:lnTo>
                  <a:lnTo>
                    <a:pt x="34" y="16364"/>
                  </a:lnTo>
                  <a:lnTo>
                    <a:pt x="168" y="17940"/>
                  </a:lnTo>
                  <a:lnTo>
                    <a:pt x="671" y="20187"/>
                  </a:lnTo>
                  <a:lnTo>
                    <a:pt x="1878" y="23004"/>
                  </a:lnTo>
                  <a:lnTo>
                    <a:pt x="3555" y="25485"/>
                  </a:lnTo>
                  <a:lnTo>
                    <a:pt x="5667" y="27598"/>
                  </a:lnTo>
                  <a:lnTo>
                    <a:pt x="8149" y="29275"/>
                  </a:lnTo>
                  <a:lnTo>
                    <a:pt x="10932" y="30448"/>
                  </a:lnTo>
                  <a:lnTo>
                    <a:pt x="13212" y="30951"/>
                  </a:lnTo>
                  <a:lnTo>
                    <a:pt x="14755" y="31119"/>
                  </a:lnTo>
                  <a:lnTo>
                    <a:pt x="16365" y="31119"/>
                  </a:lnTo>
                  <a:lnTo>
                    <a:pt x="17941" y="30951"/>
                  </a:lnTo>
                  <a:lnTo>
                    <a:pt x="20187" y="30448"/>
                  </a:lnTo>
                  <a:lnTo>
                    <a:pt x="23004" y="29275"/>
                  </a:lnTo>
                  <a:lnTo>
                    <a:pt x="25486" y="27598"/>
                  </a:lnTo>
                  <a:lnTo>
                    <a:pt x="27598" y="25485"/>
                  </a:lnTo>
                  <a:lnTo>
                    <a:pt x="29275" y="23004"/>
                  </a:lnTo>
                  <a:lnTo>
                    <a:pt x="30449" y="20187"/>
                  </a:lnTo>
                  <a:lnTo>
                    <a:pt x="30952" y="17940"/>
                  </a:lnTo>
                  <a:lnTo>
                    <a:pt x="31119" y="16364"/>
                  </a:lnTo>
                  <a:lnTo>
                    <a:pt x="31119" y="15560"/>
                  </a:lnTo>
                  <a:lnTo>
                    <a:pt x="31119" y="14755"/>
                  </a:lnTo>
                  <a:lnTo>
                    <a:pt x="30952" y="13212"/>
                  </a:lnTo>
                  <a:lnTo>
                    <a:pt x="30449" y="10932"/>
                  </a:lnTo>
                  <a:lnTo>
                    <a:pt x="29275" y="8149"/>
                  </a:lnTo>
                  <a:lnTo>
                    <a:pt x="27598" y="5667"/>
                  </a:lnTo>
                  <a:lnTo>
                    <a:pt x="25486" y="3555"/>
                  </a:lnTo>
                  <a:lnTo>
                    <a:pt x="23004" y="1878"/>
                  </a:lnTo>
                  <a:lnTo>
                    <a:pt x="20187" y="671"/>
                  </a:lnTo>
                  <a:lnTo>
                    <a:pt x="17941" y="168"/>
                  </a:lnTo>
                  <a:lnTo>
                    <a:pt x="16365" y="34"/>
                  </a:lnTo>
                  <a:lnTo>
                    <a:pt x="15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;p15"/>
            <p:cNvGrpSpPr/>
            <p:nvPr/>
          </p:nvGrpSpPr>
          <p:grpSpPr>
            <a:xfrm>
              <a:off x="1369860" y="3316090"/>
              <a:ext cx="1144881" cy="1144875"/>
              <a:chOff x="1369860" y="3316090"/>
              <a:chExt cx="1144881" cy="1144875"/>
            </a:xfrm>
          </p:grpSpPr>
          <p:sp>
            <p:nvSpPr>
              <p:cNvPr id="108" name="Google Shape;88;p15"/>
              <p:cNvSpPr/>
              <p:nvPr/>
            </p:nvSpPr>
            <p:spPr>
              <a:xfrm>
                <a:off x="1833369" y="3316090"/>
                <a:ext cx="216948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5266" extrusionOk="0">
                    <a:moveTo>
                      <a:pt x="1711" y="0"/>
                    </a:moveTo>
                    <a:lnTo>
                      <a:pt x="1409" y="34"/>
                    </a:lnTo>
                    <a:lnTo>
                      <a:pt x="973" y="403"/>
                    </a:lnTo>
                    <a:lnTo>
                      <a:pt x="906" y="671"/>
                    </a:lnTo>
                    <a:lnTo>
                      <a:pt x="1" y="5265"/>
                    </a:lnTo>
                    <a:lnTo>
                      <a:pt x="8083" y="5265"/>
                    </a:lnTo>
                    <a:lnTo>
                      <a:pt x="7211" y="671"/>
                    </a:lnTo>
                    <a:lnTo>
                      <a:pt x="7144" y="403"/>
                    </a:lnTo>
                    <a:lnTo>
                      <a:pt x="6708" y="34"/>
                    </a:lnTo>
                    <a:lnTo>
                      <a:pt x="6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9;p15"/>
              <p:cNvSpPr/>
              <p:nvPr/>
            </p:nvSpPr>
            <p:spPr>
              <a:xfrm>
                <a:off x="1486858" y="3433088"/>
                <a:ext cx="227737" cy="226852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52" extrusionOk="0">
                    <a:moveTo>
                      <a:pt x="4326" y="1"/>
                    </a:moveTo>
                    <a:lnTo>
                      <a:pt x="3790" y="34"/>
                    </a:lnTo>
                    <a:lnTo>
                      <a:pt x="3555" y="202"/>
                    </a:lnTo>
                    <a:lnTo>
                      <a:pt x="1979" y="1778"/>
                    </a:lnTo>
                    <a:lnTo>
                      <a:pt x="1778" y="1979"/>
                    </a:lnTo>
                    <a:lnTo>
                      <a:pt x="235" y="3555"/>
                    </a:lnTo>
                    <a:lnTo>
                      <a:pt x="34" y="3790"/>
                    </a:lnTo>
                    <a:lnTo>
                      <a:pt x="1" y="4326"/>
                    </a:lnTo>
                    <a:lnTo>
                      <a:pt x="135" y="4595"/>
                    </a:lnTo>
                    <a:lnTo>
                      <a:pt x="2750" y="8451"/>
                    </a:lnTo>
                    <a:lnTo>
                      <a:pt x="5500" y="5701"/>
                    </a:lnTo>
                    <a:lnTo>
                      <a:pt x="5701" y="5500"/>
                    </a:lnTo>
                    <a:lnTo>
                      <a:pt x="8485" y="2750"/>
                    </a:lnTo>
                    <a:lnTo>
                      <a:pt x="4595" y="135"/>
                    </a:lnTo>
                    <a:lnTo>
                      <a:pt x="43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0;p15"/>
              <p:cNvSpPr/>
              <p:nvPr/>
            </p:nvSpPr>
            <p:spPr>
              <a:xfrm>
                <a:off x="1369860" y="3779624"/>
                <a:ext cx="141339" cy="216921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8082" extrusionOk="0">
                    <a:moveTo>
                      <a:pt x="5265" y="0"/>
                    </a:moveTo>
                    <a:lnTo>
                      <a:pt x="671" y="872"/>
                    </a:lnTo>
                    <a:lnTo>
                      <a:pt x="403" y="972"/>
                    </a:lnTo>
                    <a:lnTo>
                      <a:pt x="34" y="1408"/>
                    </a:lnTo>
                    <a:lnTo>
                      <a:pt x="0" y="1710"/>
                    </a:lnTo>
                    <a:lnTo>
                      <a:pt x="0" y="3890"/>
                    </a:lnTo>
                    <a:lnTo>
                      <a:pt x="0" y="4192"/>
                    </a:lnTo>
                    <a:lnTo>
                      <a:pt x="0" y="6405"/>
                    </a:lnTo>
                    <a:lnTo>
                      <a:pt x="34" y="6707"/>
                    </a:lnTo>
                    <a:lnTo>
                      <a:pt x="403" y="7109"/>
                    </a:lnTo>
                    <a:lnTo>
                      <a:pt x="671" y="7210"/>
                    </a:lnTo>
                    <a:lnTo>
                      <a:pt x="5265" y="8082"/>
                    </a:lnTo>
                    <a:lnTo>
                      <a:pt x="5265" y="4192"/>
                    </a:lnTo>
                    <a:lnTo>
                      <a:pt x="5265" y="3890"/>
                    </a:lnTo>
                    <a:lnTo>
                      <a:pt x="52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1;p15"/>
              <p:cNvSpPr/>
              <p:nvPr/>
            </p:nvSpPr>
            <p:spPr>
              <a:xfrm>
                <a:off x="1486858" y="4116230"/>
                <a:ext cx="227737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85" extrusionOk="0">
                    <a:moveTo>
                      <a:pt x="2750" y="0"/>
                    </a:moveTo>
                    <a:lnTo>
                      <a:pt x="135" y="3890"/>
                    </a:lnTo>
                    <a:lnTo>
                      <a:pt x="1" y="4125"/>
                    </a:lnTo>
                    <a:lnTo>
                      <a:pt x="34" y="4695"/>
                    </a:lnTo>
                    <a:lnTo>
                      <a:pt x="235" y="4930"/>
                    </a:lnTo>
                    <a:lnTo>
                      <a:pt x="1778" y="6472"/>
                    </a:lnTo>
                    <a:lnTo>
                      <a:pt x="1979" y="6707"/>
                    </a:lnTo>
                    <a:lnTo>
                      <a:pt x="3555" y="8250"/>
                    </a:lnTo>
                    <a:lnTo>
                      <a:pt x="3790" y="8417"/>
                    </a:lnTo>
                    <a:lnTo>
                      <a:pt x="4326" y="8484"/>
                    </a:lnTo>
                    <a:lnTo>
                      <a:pt x="4595" y="8350"/>
                    </a:lnTo>
                    <a:lnTo>
                      <a:pt x="8485" y="5735"/>
                    </a:lnTo>
                    <a:lnTo>
                      <a:pt x="5701" y="2951"/>
                    </a:lnTo>
                    <a:lnTo>
                      <a:pt x="5500" y="2750"/>
                    </a:lnTo>
                    <a:lnTo>
                      <a:pt x="27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2;p15"/>
              <p:cNvSpPr/>
              <p:nvPr/>
            </p:nvSpPr>
            <p:spPr>
              <a:xfrm>
                <a:off x="1833369" y="4319653"/>
                <a:ext cx="216948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5265" extrusionOk="0">
                    <a:moveTo>
                      <a:pt x="1" y="0"/>
                    </a:moveTo>
                    <a:lnTo>
                      <a:pt x="906" y="4594"/>
                    </a:lnTo>
                    <a:lnTo>
                      <a:pt x="973" y="4862"/>
                    </a:lnTo>
                    <a:lnTo>
                      <a:pt x="1409" y="5231"/>
                    </a:lnTo>
                    <a:lnTo>
                      <a:pt x="1711" y="5265"/>
                    </a:lnTo>
                    <a:lnTo>
                      <a:pt x="6406" y="5265"/>
                    </a:lnTo>
                    <a:lnTo>
                      <a:pt x="6708" y="5231"/>
                    </a:lnTo>
                    <a:lnTo>
                      <a:pt x="7144" y="4862"/>
                    </a:lnTo>
                    <a:lnTo>
                      <a:pt x="7211" y="4594"/>
                    </a:lnTo>
                    <a:lnTo>
                      <a:pt x="80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3;p15"/>
              <p:cNvSpPr/>
              <p:nvPr/>
            </p:nvSpPr>
            <p:spPr>
              <a:xfrm>
                <a:off x="2170004" y="4116230"/>
                <a:ext cx="227737" cy="227737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85" extrusionOk="0">
                    <a:moveTo>
                      <a:pt x="5735" y="0"/>
                    </a:moveTo>
                    <a:lnTo>
                      <a:pt x="2985" y="2750"/>
                    </a:lnTo>
                    <a:lnTo>
                      <a:pt x="2750" y="2951"/>
                    </a:lnTo>
                    <a:lnTo>
                      <a:pt x="0" y="5735"/>
                    </a:lnTo>
                    <a:lnTo>
                      <a:pt x="3890" y="8350"/>
                    </a:lnTo>
                    <a:lnTo>
                      <a:pt x="4125" y="8484"/>
                    </a:lnTo>
                    <a:lnTo>
                      <a:pt x="4695" y="8417"/>
                    </a:lnTo>
                    <a:lnTo>
                      <a:pt x="4930" y="8250"/>
                    </a:lnTo>
                    <a:lnTo>
                      <a:pt x="6472" y="6707"/>
                    </a:lnTo>
                    <a:lnTo>
                      <a:pt x="6707" y="6472"/>
                    </a:lnTo>
                    <a:lnTo>
                      <a:pt x="8250" y="4930"/>
                    </a:lnTo>
                    <a:lnTo>
                      <a:pt x="8451" y="4695"/>
                    </a:lnTo>
                    <a:lnTo>
                      <a:pt x="8484" y="4125"/>
                    </a:lnTo>
                    <a:lnTo>
                      <a:pt x="8350" y="3890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;p15"/>
              <p:cNvSpPr/>
              <p:nvPr/>
            </p:nvSpPr>
            <p:spPr>
              <a:xfrm>
                <a:off x="2373402" y="3779624"/>
                <a:ext cx="141339" cy="216921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8082" extrusionOk="0">
                    <a:moveTo>
                      <a:pt x="1" y="0"/>
                    </a:moveTo>
                    <a:lnTo>
                      <a:pt x="1" y="3890"/>
                    </a:lnTo>
                    <a:lnTo>
                      <a:pt x="1" y="4192"/>
                    </a:lnTo>
                    <a:lnTo>
                      <a:pt x="1" y="8082"/>
                    </a:lnTo>
                    <a:lnTo>
                      <a:pt x="4595" y="7210"/>
                    </a:lnTo>
                    <a:lnTo>
                      <a:pt x="4863" y="7109"/>
                    </a:lnTo>
                    <a:lnTo>
                      <a:pt x="5232" y="6707"/>
                    </a:lnTo>
                    <a:lnTo>
                      <a:pt x="5266" y="6405"/>
                    </a:lnTo>
                    <a:lnTo>
                      <a:pt x="5266" y="4192"/>
                    </a:lnTo>
                    <a:lnTo>
                      <a:pt x="5266" y="3890"/>
                    </a:lnTo>
                    <a:lnTo>
                      <a:pt x="5266" y="1710"/>
                    </a:lnTo>
                    <a:lnTo>
                      <a:pt x="5232" y="1408"/>
                    </a:lnTo>
                    <a:lnTo>
                      <a:pt x="4863" y="972"/>
                    </a:lnTo>
                    <a:lnTo>
                      <a:pt x="4595" y="8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5;p15"/>
              <p:cNvSpPr/>
              <p:nvPr/>
            </p:nvSpPr>
            <p:spPr>
              <a:xfrm>
                <a:off x="2170004" y="3433088"/>
                <a:ext cx="227737" cy="226852"/>
              </a:xfrm>
              <a:custGeom>
                <a:avLst/>
                <a:gdLst/>
                <a:ahLst/>
                <a:cxnLst/>
                <a:rect l="l" t="t" r="r" b="b"/>
                <a:pathLst>
                  <a:path w="8485" h="8452" extrusionOk="0">
                    <a:moveTo>
                      <a:pt x="4125" y="1"/>
                    </a:moveTo>
                    <a:lnTo>
                      <a:pt x="3890" y="135"/>
                    </a:lnTo>
                    <a:lnTo>
                      <a:pt x="0" y="2750"/>
                    </a:lnTo>
                    <a:lnTo>
                      <a:pt x="2750" y="5500"/>
                    </a:lnTo>
                    <a:lnTo>
                      <a:pt x="2985" y="5701"/>
                    </a:lnTo>
                    <a:lnTo>
                      <a:pt x="5735" y="8451"/>
                    </a:lnTo>
                    <a:lnTo>
                      <a:pt x="8350" y="4595"/>
                    </a:lnTo>
                    <a:lnTo>
                      <a:pt x="8484" y="4326"/>
                    </a:lnTo>
                    <a:lnTo>
                      <a:pt x="8451" y="3790"/>
                    </a:lnTo>
                    <a:lnTo>
                      <a:pt x="8250" y="3555"/>
                    </a:lnTo>
                    <a:lnTo>
                      <a:pt x="6707" y="1979"/>
                    </a:lnTo>
                    <a:lnTo>
                      <a:pt x="6472" y="1778"/>
                    </a:lnTo>
                    <a:lnTo>
                      <a:pt x="4930" y="202"/>
                    </a:lnTo>
                    <a:lnTo>
                      <a:pt x="4695" y="34"/>
                    </a:lnTo>
                    <a:lnTo>
                      <a:pt x="41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6;p15"/>
              <p:cNvSpPr/>
              <p:nvPr/>
            </p:nvSpPr>
            <p:spPr>
              <a:xfrm>
                <a:off x="1456260" y="3401604"/>
                <a:ext cx="972064" cy="972950"/>
              </a:xfrm>
              <a:custGeom>
                <a:avLst/>
                <a:gdLst/>
                <a:ahLst/>
                <a:cxnLst/>
                <a:rect l="l" t="t" r="r" b="b"/>
                <a:pathLst>
                  <a:path w="36217" h="36250" extrusionOk="0">
                    <a:moveTo>
                      <a:pt x="18108" y="8216"/>
                    </a:moveTo>
                    <a:lnTo>
                      <a:pt x="19114" y="8249"/>
                    </a:lnTo>
                    <a:lnTo>
                      <a:pt x="21059" y="8652"/>
                    </a:lnTo>
                    <a:lnTo>
                      <a:pt x="22837" y="9389"/>
                    </a:lnTo>
                    <a:lnTo>
                      <a:pt x="24413" y="10462"/>
                    </a:lnTo>
                    <a:lnTo>
                      <a:pt x="25754" y="11804"/>
                    </a:lnTo>
                    <a:lnTo>
                      <a:pt x="26827" y="13413"/>
                    </a:lnTo>
                    <a:lnTo>
                      <a:pt x="27598" y="15191"/>
                    </a:lnTo>
                    <a:lnTo>
                      <a:pt x="28001" y="17102"/>
                    </a:lnTo>
                    <a:lnTo>
                      <a:pt x="28034" y="18142"/>
                    </a:lnTo>
                    <a:lnTo>
                      <a:pt x="28001" y="19148"/>
                    </a:lnTo>
                    <a:lnTo>
                      <a:pt x="27598" y="21092"/>
                    </a:lnTo>
                    <a:lnTo>
                      <a:pt x="26827" y="22870"/>
                    </a:lnTo>
                    <a:lnTo>
                      <a:pt x="25754" y="24446"/>
                    </a:lnTo>
                    <a:lnTo>
                      <a:pt x="24413" y="25787"/>
                    </a:lnTo>
                    <a:lnTo>
                      <a:pt x="22837" y="26860"/>
                    </a:lnTo>
                    <a:lnTo>
                      <a:pt x="21059" y="27631"/>
                    </a:lnTo>
                    <a:lnTo>
                      <a:pt x="19114" y="28034"/>
                    </a:lnTo>
                    <a:lnTo>
                      <a:pt x="18108" y="28067"/>
                    </a:lnTo>
                    <a:lnTo>
                      <a:pt x="17069" y="28034"/>
                    </a:lnTo>
                    <a:lnTo>
                      <a:pt x="15158" y="27631"/>
                    </a:lnTo>
                    <a:lnTo>
                      <a:pt x="13380" y="26860"/>
                    </a:lnTo>
                    <a:lnTo>
                      <a:pt x="11804" y="25787"/>
                    </a:lnTo>
                    <a:lnTo>
                      <a:pt x="10429" y="24446"/>
                    </a:lnTo>
                    <a:lnTo>
                      <a:pt x="9356" y="22870"/>
                    </a:lnTo>
                    <a:lnTo>
                      <a:pt x="8619" y="21092"/>
                    </a:lnTo>
                    <a:lnTo>
                      <a:pt x="8216" y="19148"/>
                    </a:lnTo>
                    <a:lnTo>
                      <a:pt x="8183" y="18142"/>
                    </a:lnTo>
                    <a:lnTo>
                      <a:pt x="8216" y="17102"/>
                    </a:lnTo>
                    <a:lnTo>
                      <a:pt x="8619" y="15191"/>
                    </a:lnTo>
                    <a:lnTo>
                      <a:pt x="9356" y="13413"/>
                    </a:lnTo>
                    <a:lnTo>
                      <a:pt x="10429" y="11804"/>
                    </a:lnTo>
                    <a:lnTo>
                      <a:pt x="11804" y="10462"/>
                    </a:lnTo>
                    <a:lnTo>
                      <a:pt x="13380" y="9389"/>
                    </a:lnTo>
                    <a:lnTo>
                      <a:pt x="15158" y="8652"/>
                    </a:lnTo>
                    <a:lnTo>
                      <a:pt x="17069" y="8249"/>
                    </a:lnTo>
                    <a:lnTo>
                      <a:pt x="18108" y="8216"/>
                    </a:lnTo>
                    <a:close/>
                    <a:moveTo>
                      <a:pt x="18108" y="0"/>
                    </a:moveTo>
                    <a:lnTo>
                      <a:pt x="17170" y="34"/>
                    </a:lnTo>
                    <a:lnTo>
                      <a:pt x="15325" y="201"/>
                    </a:lnTo>
                    <a:lnTo>
                      <a:pt x="13581" y="570"/>
                    </a:lnTo>
                    <a:lnTo>
                      <a:pt x="11871" y="1107"/>
                    </a:lnTo>
                    <a:lnTo>
                      <a:pt x="10262" y="1811"/>
                    </a:lnTo>
                    <a:lnTo>
                      <a:pt x="8719" y="2649"/>
                    </a:lnTo>
                    <a:lnTo>
                      <a:pt x="7244" y="3622"/>
                    </a:lnTo>
                    <a:lnTo>
                      <a:pt x="5902" y="4728"/>
                    </a:lnTo>
                    <a:lnTo>
                      <a:pt x="4695" y="5935"/>
                    </a:lnTo>
                    <a:lnTo>
                      <a:pt x="3589" y="7277"/>
                    </a:lnTo>
                    <a:lnTo>
                      <a:pt x="2616" y="8719"/>
                    </a:lnTo>
                    <a:lnTo>
                      <a:pt x="1778" y="10261"/>
                    </a:lnTo>
                    <a:lnTo>
                      <a:pt x="1074" y="11904"/>
                    </a:lnTo>
                    <a:lnTo>
                      <a:pt x="537" y="13615"/>
                    </a:lnTo>
                    <a:lnTo>
                      <a:pt x="202" y="15358"/>
                    </a:lnTo>
                    <a:lnTo>
                      <a:pt x="0" y="17203"/>
                    </a:lnTo>
                    <a:lnTo>
                      <a:pt x="0" y="18142"/>
                    </a:lnTo>
                    <a:lnTo>
                      <a:pt x="0" y="19080"/>
                    </a:lnTo>
                    <a:lnTo>
                      <a:pt x="202" y="20891"/>
                    </a:lnTo>
                    <a:lnTo>
                      <a:pt x="537" y="22669"/>
                    </a:lnTo>
                    <a:lnTo>
                      <a:pt x="1074" y="24379"/>
                    </a:lnTo>
                    <a:lnTo>
                      <a:pt x="1778" y="25988"/>
                    </a:lnTo>
                    <a:lnTo>
                      <a:pt x="2616" y="27531"/>
                    </a:lnTo>
                    <a:lnTo>
                      <a:pt x="3589" y="28973"/>
                    </a:lnTo>
                    <a:lnTo>
                      <a:pt x="4695" y="30314"/>
                    </a:lnTo>
                    <a:lnTo>
                      <a:pt x="5902" y="31555"/>
                    </a:lnTo>
                    <a:lnTo>
                      <a:pt x="7244" y="32661"/>
                    </a:lnTo>
                    <a:lnTo>
                      <a:pt x="8719" y="33634"/>
                    </a:lnTo>
                    <a:lnTo>
                      <a:pt x="10262" y="34472"/>
                    </a:lnTo>
                    <a:lnTo>
                      <a:pt x="11871" y="35143"/>
                    </a:lnTo>
                    <a:lnTo>
                      <a:pt x="13581" y="35680"/>
                    </a:lnTo>
                    <a:lnTo>
                      <a:pt x="15325" y="36048"/>
                    </a:lnTo>
                    <a:lnTo>
                      <a:pt x="17170" y="36250"/>
                    </a:lnTo>
                    <a:lnTo>
                      <a:pt x="19047" y="36250"/>
                    </a:lnTo>
                    <a:lnTo>
                      <a:pt x="20858" y="36048"/>
                    </a:lnTo>
                    <a:lnTo>
                      <a:pt x="22636" y="35680"/>
                    </a:lnTo>
                    <a:lnTo>
                      <a:pt x="24346" y="35143"/>
                    </a:lnTo>
                    <a:lnTo>
                      <a:pt x="25955" y="34472"/>
                    </a:lnTo>
                    <a:lnTo>
                      <a:pt x="27498" y="33634"/>
                    </a:lnTo>
                    <a:lnTo>
                      <a:pt x="28940" y="32661"/>
                    </a:lnTo>
                    <a:lnTo>
                      <a:pt x="30281" y="31555"/>
                    </a:lnTo>
                    <a:lnTo>
                      <a:pt x="31522" y="30314"/>
                    </a:lnTo>
                    <a:lnTo>
                      <a:pt x="32628" y="28973"/>
                    </a:lnTo>
                    <a:lnTo>
                      <a:pt x="33601" y="27531"/>
                    </a:lnTo>
                    <a:lnTo>
                      <a:pt x="34439" y="25988"/>
                    </a:lnTo>
                    <a:lnTo>
                      <a:pt x="35143" y="24379"/>
                    </a:lnTo>
                    <a:lnTo>
                      <a:pt x="35646" y="22669"/>
                    </a:lnTo>
                    <a:lnTo>
                      <a:pt x="36015" y="20891"/>
                    </a:lnTo>
                    <a:lnTo>
                      <a:pt x="36217" y="19080"/>
                    </a:lnTo>
                    <a:lnTo>
                      <a:pt x="36217" y="18142"/>
                    </a:lnTo>
                    <a:lnTo>
                      <a:pt x="36217" y="17203"/>
                    </a:lnTo>
                    <a:lnTo>
                      <a:pt x="36015" y="15358"/>
                    </a:lnTo>
                    <a:lnTo>
                      <a:pt x="35646" y="13615"/>
                    </a:lnTo>
                    <a:lnTo>
                      <a:pt x="35143" y="11904"/>
                    </a:lnTo>
                    <a:lnTo>
                      <a:pt x="34439" y="10261"/>
                    </a:lnTo>
                    <a:lnTo>
                      <a:pt x="33601" y="8719"/>
                    </a:lnTo>
                    <a:lnTo>
                      <a:pt x="32628" y="7277"/>
                    </a:lnTo>
                    <a:lnTo>
                      <a:pt x="31522" y="5935"/>
                    </a:lnTo>
                    <a:lnTo>
                      <a:pt x="30281" y="4728"/>
                    </a:lnTo>
                    <a:lnTo>
                      <a:pt x="28940" y="3622"/>
                    </a:lnTo>
                    <a:lnTo>
                      <a:pt x="27498" y="2649"/>
                    </a:lnTo>
                    <a:lnTo>
                      <a:pt x="25955" y="1811"/>
                    </a:lnTo>
                    <a:lnTo>
                      <a:pt x="24346" y="1107"/>
                    </a:lnTo>
                    <a:lnTo>
                      <a:pt x="22636" y="570"/>
                    </a:lnTo>
                    <a:lnTo>
                      <a:pt x="20858" y="201"/>
                    </a:lnTo>
                    <a:lnTo>
                      <a:pt x="19047" y="34"/>
                    </a:lnTo>
                    <a:lnTo>
                      <a:pt x="181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7;p15"/>
            <p:cNvSpPr/>
            <p:nvPr/>
          </p:nvSpPr>
          <p:spPr>
            <a:xfrm>
              <a:off x="1609278" y="3555507"/>
              <a:ext cx="665149" cy="665149"/>
            </a:xfrm>
            <a:custGeom>
              <a:avLst/>
              <a:gdLst/>
              <a:ahLst/>
              <a:cxnLst/>
              <a:rect l="l" t="t" r="r" b="b"/>
              <a:pathLst>
                <a:path w="24782" h="24782" extrusionOk="0">
                  <a:moveTo>
                    <a:pt x="12407" y="2482"/>
                  </a:moveTo>
                  <a:lnTo>
                    <a:pt x="13413" y="2515"/>
                  </a:lnTo>
                  <a:lnTo>
                    <a:pt x="15358" y="2918"/>
                  </a:lnTo>
                  <a:lnTo>
                    <a:pt x="17136" y="3655"/>
                  </a:lnTo>
                  <a:lnTo>
                    <a:pt x="18712" y="4728"/>
                  </a:lnTo>
                  <a:lnTo>
                    <a:pt x="20053" y="6070"/>
                  </a:lnTo>
                  <a:lnTo>
                    <a:pt x="21126" y="7679"/>
                  </a:lnTo>
                  <a:lnTo>
                    <a:pt x="21897" y="9457"/>
                  </a:lnTo>
                  <a:lnTo>
                    <a:pt x="22300" y="11368"/>
                  </a:lnTo>
                  <a:lnTo>
                    <a:pt x="22333" y="12408"/>
                  </a:lnTo>
                  <a:lnTo>
                    <a:pt x="22300" y="13414"/>
                  </a:lnTo>
                  <a:lnTo>
                    <a:pt x="21897" y="15358"/>
                  </a:lnTo>
                  <a:lnTo>
                    <a:pt x="21126" y="17136"/>
                  </a:lnTo>
                  <a:lnTo>
                    <a:pt x="20053" y="18712"/>
                  </a:lnTo>
                  <a:lnTo>
                    <a:pt x="18712" y="20053"/>
                  </a:lnTo>
                  <a:lnTo>
                    <a:pt x="17136" y="21126"/>
                  </a:lnTo>
                  <a:lnTo>
                    <a:pt x="15358" y="21897"/>
                  </a:lnTo>
                  <a:lnTo>
                    <a:pt x="13413" y="22300"/>
                  </a:lnTo>
                  <a:lnTo>
                    <a:pt x="12407" y="22333"/>
                  </a:lnTo>
                  <a:lnTo>
                    <a:pt x="11368" y="22300"/>
                  </a:lnTo>
                  <a:lnTo>
                    <a:pt x="9457" y="21897"/>
                  </a:lnTo>
                  <a:lnTo>
                    <a:pt x="7679" y="21126"/>
                  </a:lnTo>
                  <a:lnTo>
                    <a:pt x="6103" y="20053"/>
                  </a:lnTo>
                  <a:lnTo>
                    <a:pt x="4728" y="18712"/>
                  </a:lnTo>
                  <a:lnTo>
                    <a:pt x="3655" y="17136"/>
                  </a:lnTo>
                  <a:lnTo>
                    <a:pt x="2918" y="15358"/>
                  </a:lnTo>
                  <a:lnTo>
                    <a:pt x="2515" y="13414"/>
                  </a:lnTo>
                  <a:lnTo>
                    <a:pt x="2482" y="12408"/>
                  </a:lnTo>
                  <a:lnTo>
                    <a:pt x="2515" y="11368"/>
                  </a:lnTo>
                  <a:lnTo>
                    <a:pt x="2918" y="9457"/>
                  </a:lnTo>
                  <a:lnTo>
                    <a:pt x="3655" y="7679"/>
                  </a:lnTo>
                  <a:lnTo>
                    <a:pt x="4728" y="6070"/>
                  </a:lnTo>
                  <a:lnTo>
                    <a:pt x="6103" y="4728"/>
                  </a:lnTo>
                  <a:lnTo>
                    <a:pt x="7679" y="3655"/>
                  </a:lnTo>
                  <a:lnTo>
                    <a:pt x="9457" y="2918"/>
                  </a:lnTo>
                  <a:lnTo>
                    <a:pt x="11368" y="2515"/>
                  </a:lnTo>
                  <a:lnTo>
                    <a:pt x="12407" y="2482"/>
                  </a:lnTo>
                  <a:close/>
                  <a:moveTo>
                    <a:pt x="12407" y="0"/>
                  </a:moveTo>
                  <a:lnTo>
                    <a:pt x="11133" y="67"/>
                  </a:lnTo>
                  <a:lnTo>
                    <a:pt x="8719" y="537"/>
                  </a:lnTo>
                  <a:lnTo>
                    <a:pt x="6506" y="1476"/>
                  </a:lnTo>
                  <a:lnTo>
                    <a:pt x="4527" y="2817"/>
                  </a:lnTo>
                  <a:lnTo>
                    <a:pt x="2817" y="4494"/>
                  </a:lnTo>
                  <a:lnTo>
                    <a:pt x="1476" y="6472"/>
                  </a:lnTo>
                  <a:lnTo>
                    <a:pt x="537" y="8719"/>
                  </a:lnTo>
                  <a:lnTo>
                    <a:pt x="67" y="11133"/>
                  </a:lnTo>
                  <a:lnTo>
                    <a:pt x="0" y="12408"/>
                  </a:lnTo>
                  <a:lnTo>
                    <a:pt x="67" y="13682"/>
                  </a:lnTo>
                  <a:lnTo>
                    <a:pt x="537" y="16096"/>
                  </a:lnTo>
                  <a:lnTo>
                    <a:pt x="1476" y="18309"/>
                  </a:lnTo>
                  <a:lnTo>
                    <a:pt x="2817" y="20288"/>
                  </a:lnTo>
                  <a:lnTo>
                    <a:pt x="4527" y="21965"/>
                  </a:lnTo>
                  <a:lnTo>
                    <a:pt x="6506" y="23306"/>
                  </a:lnTo>
                  <a:lnTo>
                    <a:pt x="8719" y="24245"/>
                  </a:lnTo>
                  <a:lnTo>
                    <a:pt x="11133" y="24748"/>
                  </a:lnTo>
                  <a:lnTo>
                    <a:pt x="12407" y="24781"/>
                  </a:lnTo>
                  <a:lnTo>
                    <a:pt x="13682" y="24748"/>
                  </a:lnTo>
                  <a:lnTo>
                    <a:pt x="16096" y="24245"/>
                  </a:lnTo>
                  <a:lnTo>
                    <a:pt x="18309" y="23306"/>
                  </a:lnTo>
                  <a:lnTo>
                    <a:pt x="20288" y="21965"/>
                  </a:lnTo>
                  <a:lnTo>
                    <a:pt x="21965" y="20288"/>
                  </a:lnTo>
                  <a:lnTo>
                    <a:pt x="23306" y="18309"/>
                  </a:lnTo>
                  <a:lnTo>
                    <a:pt x="24245" y="16096"/>
                  </a:lnTo>
                  <a:lnTo>
                    <a:pt x="24748" y="13682"/>
                  </a:lnTo>
                  <a:lnTo>
                    <a:pt x="24781" y="12408"/>
                  </a:lnTo>
                  <a:lnTo>
                    <a:pt x="24748" y="11133"/>
                  </a:lnTo>
                  <a:lnTo>
                    <a:pt x="24245" y="8719"/>
                  </a:lnTo>
                  <a:lnTo>
                    <a:pt x="23306" y="6472"/>
                  </a:lnTo>
                  <a:lnTo>
                    <a:pt x="21965" y="4494"/>
                  </a:lnTo>
                  <a:lnTo>
                    <a:pt x="20288" y="2817"/>
                  </a:lnTo>
                  <a:lnTo>
                    <a:pt x="18309" y="1476"/>
                  </a:lnTo>
                  <a:lnTo>
                    <a:pt x="16096" y="537"/>
                  </a:lnTo>
                  <a:lnTo>
                    <a:pt x="13682" y="67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8;p15"/>
            <p:cNvSpPr/>
            <p:nvPr/>
          </p:nvSpPr>
          <p:spPr>
            <a:xfrm>
              <a:off x="3238014" y="1925843"/>
              <a:ext cx="122948" cy="188718"/>
            </a:xfrm>
            <a:custGeom>
              <a:avLst/>
              <a:gdLst/>
              <a:ahLst/>
              <a:cxnLst/>
              <a:rect l="l" t="t" r="r" b="b"/>
              <a:pathLst>
                <a:path w="5266" h="8083" extrusionOk="0">
                  <a:moveTo>
                    <a:pt x="1" y="1"/>
                  </a:moveTo>
                  <a:lnTo>
                    <a:pt x="1" y="3891"/>
                  </a:lnTo>
                  <a:lnTo>
                    <a:pt x="1" y="4193"/>
                  </a:lnTo>
                  <a:lnTo>
                    <a:pt x="1" y="8082"/>
                  </a:lnTo>
                  <a:lnTo>
                    <a:pt x="4595" y="7177"/>
                  </a:lnTo>
                  <a:lnTo>
                    <a:pt x="4863" y="7110"/>
                  </a:lnTo>
                  <a:lnTo>
                    <a:pt x="5232" y="6674"/>
                  </a:lnTo>
                  <a:lnTo>
                    <a:pt x="5266" y="6372"/>
                  </a:lnTo>
                  <a:lnTo>
                    <a:pt x="5266" y="4193"/>
                  </a:lnTo>
                  <a:lnTo>
                    <a:pt x="5266" y="3891"/>
                  </a:lnTo>
                  <a:lnTo>
                    <a:pt x="5266" y="1678"/>
                  </a:lnTo>
                  <a:lnTo>
                    <a:pt x="5232" y="1376"/>
                  </a:lnTo>
                  <a:lnTo>
                    <a:pt x="4863" y="940"/>
                  </a:lnTo>
                  <a:lnTo>
                    <a:pt x="4595" y="8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;p15"/>
            <p:cNvSpPr/>
            <p:nvPr/>
          </p:nvSpPr>
          <p:spPr>
            <a:xfrm>
              <a:off x="2956647" y="1690609"/>
              <a:ext cx="665149" cy="665149"/>
            </a:xfrm>
            <a:custGeom>
              <a:avLst/>
              <a:gdLst/>
              <a:ahLst/>
              <a:cxnLst/>
              <a:rect l="l" t="t" r="r" b="b"/>
              <a:pathLst>
                <a:path w="24782" h="24782" extrusionOk="0">
                  <a:moveTo>
                    <a:pt x="12374" y="2448"/>
                  </a:moveTo>
                  <a:lnTo>
                    <a:pt x="13414" y="2482"/>
                  </a:lnTo>
                  <a:lnTo>
                    <a:pt x="15325" y="2884"/>
                  </a:lnTo>
                  <a:lnTo>
                    <a:pt x="17103" y="3655"/>
                  </a:lnTo>
                  <a:lnTo>
                    <a:pt x="18712" y="4728"/>
                  </a:lnTo>
                  <a:lnTo>
                    <a:pt x="20054" y="6070"/>
                  </a:lnTo>
                  <a:lnTo>
                    <a:pt x="21127" y="7646"/>
                  </a:lnTo>
                  <a:lnTo>
                    <a:pt x="21864" y="9423"/>
                  </a:lnTo>
                  <a:lnTo>
                    <a:pt x="22267" y="11368"/>
                  </a:lnTo>
                  <a:lnTo>
                    <a:pt x="22300" y="12374"/>
                  </a:lnTo>
                  <a:lnTo>
                    <a:pt x="22267" y="13380"/>
                  </a:lnTo>
                  <a:lnTo>
                    <a:pt x="21864" y="15325"/>
                  </a:lnTo>
                  <a:lnTo>
                    <a:pt x="21127" y="17102"/>
                  </a:lnTo>
                  <a:lnTo>
                    <a:pt x="20054" y="18678"/>
                  </a:lnTo>
                  <a:lnTo>
                    <a:pt x="18712" y="20053"/>
                  </a:lnTo>
                  <a:lnTo>
                    <a:pt x="17103" y="21126"/>
                  </a:lnTo>
                  <a:lnTo>
                    <a:pt x="15325" y="21864"/>
                  </a:lnTo>
                  <a:lnTo>
                    <a:pt x="13414" y="22266"/>
                  </a:lnTo>
                  <a:lnTo>
                    <a:pt x="12374" y="22300"/>
                  </a:lnTo>
                  <a:lnTo>
                    <a:pt x="11368" y="22266"/>
                  </a:lnTo>
                  <a:lnTo>
                    <a:pt x="9423" y="21864"/>
                  </a:lnTo>
                  <a:lnTo>
                    <a:pt x="7646" y="21126"/>
                  </a:lnTo>
                  <a:lnTo>
                    <a:pt x="6070" y="20053"/>
                  </a:lnTo>
                  <a:lnTo>
                    <a:pt x="4729" y="18678"/>
                  </a:lnTo>
                  <a:lnTo>
                    <a:pt x="3656" y="17102"/>
                  </a:lnTo>
                  <a:lnTo>
                    <a:pt x="2884" y="15325"/>
                  </a:lnTo>
                  <a:lnTo>
                    <a:pt x="2482" y="13380"/>
                  </a:lnTo>
                  <a:lnTo>
                    <a:pt x="2449" y="12374"/>
                  </a:lnTo>
                  <a:lnTo>
                    <a:pt x="2482" y="11368"/>
                  </a:lnTo>
                  <a:lnTo>
                    <a:pt x="2884" y="9423"/>
                  </a:lnTo>
                  <a:lnTo>
                    <a:pt x="3656" y="7646"/>
                  </a:lnTo>
                  <a:lnTo>
                    <a:pt x="4729" y="6070"/>
                  </a:lnTo>
                  <a:lnTo>
                    <a:pt x="6070" y="4728"/>
                  </a:lnTo>
                  <a:lnTo>
                    <a:pt x="7646" y="3655"/>
                  </a:lnTo>
                  <a:lnTo>
                    <a:pt x="9423" y="2884"/>
                  </a:lnTo>
                  <a:lnTo>
                    <a:pt x="11368" y="2482"/>
                  </a:lnTo>
                  <a:lnTo>
                    <a:pt x="12374" y="2448"/>
                  </a:lnTo>
                  <a:close/>
                  <a:moveTo>
                    <a:pt x="12374" y="0"/>
                  </a:moveTo>
                  <a:lnTo>
                    <a:pt x="11100" y="34"/>
                  </a:lnTo>
                  <a:lnTo>
                    <a:pt x="8686" y="537"/>
                  </a:lnTo>
                  <a:lnTo>
                    <a:pt x="6473" y="1476"/>
                  </a:lnTo>
                  <a:lnTo>
                    <a:pt x="4494" y="2817"/>
                  </a:lnTo>
                  <a:lnTo>
                    <a:pt x="2817" y="4494"/>
                  </a:lnTo>
                  <a:lnTo>
                    <a:pt x="1476" y="6472"/>
                  </a:lnTo>
                  <a:lnTo>
                    <a:pt x="537" y="8685"/>
                  </a:lnTo>
                  <a:lnTo>
                    <a:pt x="34" y="11100"/>
                  </a:lnTo>
                  <a:lnTo>
                    <a:pt x="1" y="12374"/>
                  </a:lnTo>
                  <a:lnTo>
                    <a:pt x="34" y="13648"/>
                  </a:lnTo>
                  <a:lnTo>
                    <a:pt x="537" y="16063"/>
                  </a:lnTo>
                  <a:lnTo>
                    <a:pt x="1476" y="18276"/>
                  </a:lnTo>
                  <a:lnTo>
                    <a:pt x="2817" y="20254"/>
                  </a:lnTo>
                  <a:lnTo>
                    <a:pt x="4494" y="21964"/>
                  </a:lnTo>
                  <a:lnTo>
                    <a:pt x="6473" y="23272"/>
                  </a:lnTo>
                  <a:lnTo>
                    <a:pt x="8686" y="24245"/>
                  </a:lnTo>
                  <a:lnTo>
                    <a:pt x="11100" y="24714"/>
                  </a:lnTo>
                  <a:lnTo>
                    <a:pt x="12374" y="24781"/>
                  </a:lnTo>
                  <a:lnTo>
                    <a:pt x="13649" y="24714"/>
                  </a:lnTo>
                  <a:lnTo>
                    <a:pt x="16063" y="24245"/>
                  </a:lnTo>
                  <a:lnTo>
                    <a:pt x="18310" y="23272"/>
                  </a:lnTo>
                  <a:lnTo>
                    <a:pt x="20288" y="21964"/>
                  </a:lnTo>
                  <a:lnTo>
                    <a:pt x="21965" y="20254"/>
                  </a:lnTo>
                  <a:lnTo>
                    <a:pt x="23306" y="18276"/>
                  </a:lnTo>
                  <a:lnTo>
                    <a:pt x="24245" y="16063"/>
                  </a:lnTo>
                  <a:lnTo>
                    <a:pt x="24715" y="13648"/>
                  </a:lnTo>
                  <a:lnTo>
                    <a:pt x="24782" y="12374"/>
                  </a:lnTo>
                  <a:lnTo>
                    <a:pt x="24715" y="11100"/>
                  </a:lnTo>
                  <a:lnTo>
                    <a:pt x="24245" y="8685"/>
                  </a:lnTo>
                  <a:lnTo>
                    <a:pt x="23306" y="6472"/>
                  </a:lnTo>
                  <a:lnTo>
                    <a:pt x="21965" y="4494"/>
                  </a:lnTo>
                  <a:lnTo>
                    <a:pt x="20288" y="2817"/>
                  </a:lnTo>
                  <a:lnTo>
                    <a:pt x="18310" y="1476"/>
                  </a:lnTo>
                  <a:lnTo>
                    <a:pt x="16063" y="537"/>
                  </a:lnTo>
                  <a:lnTo>
                    <a:pt x="13649" y="34"/>
                  </a:lnTo>
                  <a:lnTo>
                    <a:pt x="12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00;p15"/>
            <p:cNvGrpSpPr/>
            <p:nvPr/>
          </p:nvGrpSpPr>
          <p:grpSpPr>
            <a:xfrm>
              <a:off x="642615" y="2859750"/>
              <a:ext cx="911772" cy="911793"/>
              <a:chOff x="642615" y="2859750"/>
              <a:chExt cx="911772" cy="911793"/>
            </a:xfrm>
          </p:grpSpPr>
          <p:sp>
            <p:nvSpPr>
              <p:cNvPr id="99" name="Google Shape;101;p15"/>
              <p:cNvSpPr/>
              <p:nvPr/>
            </p:nvSpPr>
            <p:spPr>
              <a:xfrm>
                <a:off x="1011619" y="2859750"/>
                <a:ext cx="172850" cy="112540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4193" extrusionOk="0">
                    <a:moveTo>
                      <a:pt x="1342" y="1"/>
                    </a:moveTo>
                    <a:lnTo>
                      <a:pt x="1141" y="34"/>
                    </a:lnTo>
                    <a:lnTo>
                      <a:pt x="772" y="336"/>
                    </a:lnTo>
                    <a:lnTo>
                      <a:pt x="705" y="537"/>
                    </a:lnTo>
                    <a:lnTo>
                      <a:pt x="1" y="4193"/>
                    </a:lnTo>
                    <a:lnTo>
                      <a:pt x="6439" y="4193"/>
                    </a:lnTo>
                    <a:lnTo>
                      <a:pt x="5735" y="537"/>
                    </a:lnTo>
                    <a:lnTo>
                      <a:pt x="5668" y="336"/>
                    </a:lnTo>
                    <a:lnTo>
                      <a:pt x="5333" y="34"/>
                    </a:lnTo>
                    <a:lnTo>
                      <a:pt x="50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2;p15"/>
              <p:cNvSpPr/>
              <p:nvPr/>
            </p:nvSpPr>
            <p:spPr>
              <a:xfrm>
                <a:off x="735322" y="2953369"/>
                <a:ext cx="181814" cy="180928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741" extrusionOk="0">
                    <a:moveTo>
                      <a:pt x="3454" y="0"/>
                    </a:moveTo>
                    <a:lnTo>
                      <a:pt x="3018" y="34"/>
                    </a:lnTo>
                    <a:lnTo>
                      <a:pt x="2851" y="168"/>
                    </a:lnTo>
                    <a:lnTo>
                      <a:pt x="1610" y="1409"/>
                    </a:lnTo>
                    <a:lnTo>
                      <a:pt x="1442" y="1576"/>
                    </a:lnTo>
                    <a:lnTo>
                      <a:pt x="201" y="2817"/>
                    </a:lnTo>
                    <a:lnTo>
                      <a:pt x="34" y="3018"/>
                    </a:lnTo>
                    <a:lnTo>
                      <a:pt x="0" y="3454"/>
                    </a:lnTo>
                    <a:lnTo>
                      <a:pt x="101" y="3656"/>
                    </a:lnTo>
                    <a:lnTo>
                      <a:pt x="2213" y="6741"/>
                    </a:lnTo>
                    <a:lnTo>
                      <a:pt x="4393" y="4561"/>
                    </a:lnTo>
                    <a:lnTo>
                      <a:pt x="4561" y="4393"/>
                    </a:lnTo>
                    <a:lnTo>
                      <a:pt x="6774" y="2180"/>
                    </a:lnTo>
                    <a:lnTo>
                      <a:pt x="3689" y="101"/>
                    </a:lnTo>
                    <a:lnTo>
                      <a:pt x="34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3;p15"/>
              <p:cNvSpPr/>
              <p:nvPr/>
            </p:nvSpPr>
            <p:spPr>
              <a:xfrm>
                <a:off x="642615" y="3229691"/>
                <a:ext cx="112513" cy="17282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6439" extrusionOk="0">
                    <a:moveTo>
                      <a:pt x="4192" y="0"/>
                    </a:moveTo>
                    <a:lnTo>
                      <a:pt x="537" y="704"/>
                    </a:lnTo>
                    <a:lnTo>
                      <a:pt x="302" y="771"/>
                    </a:lnTo>
                    <a:lnTo>
                      <a:pt x="34" y="1107"/>
                    </a:lnTo>
                    <a:lnTo>
                      <a:pt x="0" y="1341"/>
                    </a:lnTo>
                    <a:lnTo>
                      <a:pt x="0" y="3085"/>
                    </a:lnTo>
                    <a:lnTo>
                      <a:pt x="0" y="3320"/>
                    </a:lnTo>
                    <a:lnTo>
                      <a:pt x="0" y="5097"/>
                    </a:lnTo>
                    <a:lnTo>
                      <a:pt x="34" y="5332"/>
                    </a:lnTo>
                    <a:lnTo>
                      <a:pt x="302" y="5667"/>
                    </a:lnTo>
                    <a:lnTo>
                      <a:pt x="537" y="5734"/>
                    </a:lnTo>
                    <a:lnTo>
                      <a:pt x="4192" y="6439"/>
                    </a:lnTo>
                    <a:lnTo>
                      <a:pt x="4192" y="3320"/>
                    </a:lnTo>
                    <a:lnTo>
                      <a:pt x="4192" y="3085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4;p15"/>
              <p:cNvSpPr/>
              <p:nvPr/>
            </p:nvSpPr>
            <p:spPr>
              <a:xfrm>
                <a:off x="735322" y="3497907"/>
                <a:ext cx="181814" cy="180928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741" extrusionOk="0">
                    <a:moveTo>
                      <a:pt x="2213" y="0"/>
                    </a:moveTo>
                    <a:lnTo>
                      <a:pt x="101" y="3085"/>
                    </a:lnTo>
                    <a:lnTo>
                      <a:pt x="0" y="3286"/>
                    </a:lnTo>
                    <a:lnTo>
                      <a:pt x="34" y="3722"/>
                    </a:lnTo>
                    <a:lnTo>
                      <a:pt x="201" y="3890"/>
                    </a:lnTo>
                    <a:lnTo>
                      <a:pt x="1442" y="5164"/>
                    </a:lnTo>
                    <a:lnTo>
                      <a:pt x="1610" y="5298"/>
                    </a:lnTo>
                    <a:lnTo>
                      <a:pt x="2851" y="6573"/>
                    </a:lnTo>
                    <a:lnTo>
                      <a:pt x="3018" y="6707"/>
                    </a:lnTo>
                    <a:lnTo>
                      <a:pt x="3454" y="6740"/>
                    </a:lnTo>
                    <a:lnTo>
                      <a:pt x="3689" y="6640"/>
                    </a:lnTo>
                    <a:lnTo>
                      <a:pt x="6774" y="4527"/>
                    </a:lnTo>
                    <a:lnTo>
                      <a:pt x="4561" y="2347"/>
                    </a:lnTo>
                    <a:lnTo>
                      <a:pt x="4393" y="2180"/>
                    </a:lnTo>
                    <a:lnTo>
                      <a:pt x="2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5;p15"/>
              <p:cNvSpPr/>
              <p:nvPr/>
            </p:nvSpPr>
            <p:spPr>
              <a:xfrm>
                <a:off x="1011619" y="3659003"/>
                <a:ext cx="172850" cy="112540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4193" extrusionOk="0">
                    <a:moveTo>
                      <a:pt x="1" y="1"/>
                    </a:moveTo>
                    <a:lnTo>
                      <a:pt x="705" y="3656"/>
                    </a:lnTo>
                    <a:lnTo>
                      <a:pt x="772" y="3890"/>
                    </a:lnTo>
                    <a:lnTo>
                      <a:pt x="1141" y="4192"/>
                    </a:lnTo>
                    <a:lnTo>
                      <a:pt x="5333" y="4192"/>
                    </a:lnTo>
                    <a:lnTo>
                      <a:pt x="5668" y="3890"/>
                    </a:lnTo>
                    <a:lnTo>
                      <a:pt x="5735" y="3656"/>
                    </a:lnTo>
                    <a:lnTo>
                      <a:pt x="64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6;p15"/>
              <p:cNvSpPr/>
              <p:nvPr/>
            </p:nvSpPr>
            <p:spPr>
              <a:xfrm>
                <a:off x="1279836" y="3497907"/>
                <a:ext cx="181841" cy="1809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6741" extrusionOk="0">
                    <a:moveTo>
                      <a:pt x="4561" y="0"/>
                    </a:moveTo>
                    <a:lnTo>
                      <a:pt x="2348" y="2180"/>
                    </a:lnTo>
                    <a:lnTo>
                      <a:pt x="2181" y="2347"/>
                    </a:lnTo>
                    <a:lnTo>
                      <a:pt x="1" y="4527"/>
                    </a:lnTo>
                    <a:lnTo>
                      <a:pt x="3086" y="6640"/>
                    </a:lnTo>
                    <a:lnTo>
                      <a:pt x="3287" y="6740"/>
                    </a:lnTo>
                    <a:lnTo>
                      <a:pt x="3723" y="6707"/>
                    </a:lnTo>
                    <a:lnTo>
                      <a:pt x="3924" y="6573"/>
                    </a:lnTo>
                    <a:lnTo>
                      <a:pt x="5165" y="5332"/>
                    </a:lnTo>
                    <a:lnTo>
                      <a:pt x="5333" y="5164"/>
                    </a:lnTo>
                    <a:lnTo>
                      <a:pt x="6573" y="3890"/>
                    </a:lnTo>
                    <a:lnTo>
                      <a:pt x="6708" y="3722"/>
                    </a:lnTo>
                    <a:lnTo>
                      <a:pt x="6775" y="3286"/>
                    </a:lnTo>
                    <a:lnTo>
                      <a:pt x="6641" y="3085"/>
                    </a:lnTo>
                    <a:lnTo>
                      <a:pt x="45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7;p15"/>
              <p:cNvSpPr/>
              <p:nvPr/>
            </p:nvSpPr>
            <p:spPr>
              <a:xfrm>
                <a:off x="1441846" y="3229691"/>
                <a:ext cx="112540" cy="172823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6439" extrusionOk="0">
                    <a:moveTo>
                      <a:pt x="1" y="0"/>
                    </a:moveTo>
                    <a:lnTo>
                      <a:pt x="1" y="3085"/>
                    </a:lnTo>
                    <a:lnTo>
                      <a:pt x="1" y="3320"/>
                    </a:lnTo>
                    <a:lnTo>
                      <a:pt x="1" y="6439"/>
                    </a:lnTo>
                    <a:lnTo>
                      <a:pt x="3656" y="5734"/>
                    </a:lnTo>
                    <a:lnTo>
                      <a:pt x="3891" y="5667"/>
                    </a:lnTo>
                    <a:lnTo>
                      <a:pt x="4159" y="5332"/>
                    </a:lnTo>
                    <a:lnTo>
                      <a:pt x="4193" y="5097"/>
                    </a:lnTo>
                    <a:lnTo>
                      <a:pt x="4193" y="3320"/>
                    </a:lnTo>
                    <a:lnTo>
                      <a:pt x="4193" y="3085"/>
                    </a:lnTo>
                    <a:lnTo>
                      <a:pt x="4193" y="1341"/>
                    </a:lnTo>
                    <a:lnTo>
                      <a:pt x="4159" y="1107"/>
                    </a:lnTo>
                    <a:lnTo>
                      <a:pt x="3891" y="771"/>
                    </a:lnTo>
                    <a:lnTo>
                      <a:pt x="3656" y="7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8;p15"/>
              <p:cNvSpPr/>
              <p:nvPr/>
            </p:nvSpPr>
            <p:spPr>
              <a:xfrm>
                <a:off x="1279836" y="2953369"/>
                <a:ext cx="181841" cy="1809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6741" extrusionOk="0">
                    <a:moveTo>
                      <a:pt x="3287" y="0"/>
                    </a:moveTo>
                    <a:lnTo>
                      <a:pt x="3086" y="101"/>
                    </a:lnTo>
                    <a:lnTo>
                      <a:pt x="1" y="2180"/>
                    </a:lnTo>
                    <a:lnTo>
                      <a:pt x="2181" y="4393"/>
                    </a:lnTo>
                    <a:lnTo>
                      <a:pt x="2382" y="4561"/>
                    </a:lnTo>
                    <a:lnTo>
                      <a:pt x="4561" y="6741"/>
                    </a:lnTo>
                    <a:lnTo>
                      <a:pt x="6641" y="3656"/>
                    </a:lnTo>
                    <a:lnTo>
                      <a:pt x="6775" y="3454"/>
                    </a:lnTo>
                    <a:lnTo>
                      <a:pt x="6708" y="3018"/>
                    </a:lnTo>
                    <a:lnTo>
                      <a:pt x="6573" y="2817"/>
                    </a:lnTo>
                    <a:lnTo>
                      <a:pt x="5333" y="1576"/>
                    </a:lnTo>
                    <a:lnTo>
                      <a:pt x="5165" y="1409"/>
                    </a:lnTo>
                    <a:lnTo>
                      <a:pt x="3924" y="168"/>
                    </a:lnTo>
                    <a:lnTo>
                      <a:pt x="3723" y="34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9;p15"/>
              <p:cNvSpPr/>
              <p:nvPr/>
            </p:nvSpPr>
            <p:spPr>
              <a:xfrm>
                <a:off x="711004" y="2929052"/>
                <a:ext cx="774978" cy="774066"/>
              </a:xfrm>
              <a:custGeom>
                <a:avLst/>
                <a:gdLst/>
                <a:ahLst/>
                <a:cxnLst/>
                <a:rect l="l" t="t" r="r" b="b"/>
                <a:pathLst>
                  <a:path w="28874" h="28840" extrusionOk="0">
                    <a:moveTo>
                      <a:pt x="14420" y="6506"/>
                    </a:moveTo>
                    <a:lnTo>
                      <a:pt x="15225" y="6540"/>
                    </a:lnTo>
                    <a:lnTo>
                      <a:pt x="16768" y="6875"/>
                    </a:lnTo>
                    <a:lnTo>
                      <a:pt x="18209" y="7445"/>
                    </a:lnTo>
                    <a:lnTo>
                      <a:pt x="19450" y="8317"/>
                    </a:lnTo>
                    <a:lnTo>
                      <a:pt x="20523" y="9390"/>
                    </a:lnTo>
                    <a:lnTo>
                      <a:pt x="21395" y="10631"/>
                    </a:lnTo>
                    <a:lnTo>
                      <a:pt x="21999" y="12073"/>
                    </a:lnTo>
                    <a:lnTo>
                      <a:pt x="22301" y="13616"/>
                    </a:lnTo>
                    <a:lnTo>
                      <a:pt x="22334" y="14420"/>
                    </a:lnTo>
                    <a:lnTo>
                      <a:pt x="22301" y="15225"/>
                    </a:lnTo>
                    <a:lnTo>
                      <a:pt x="21999" y="16768"/>
                    </a:lnTo>
                    <a:lnTo>
                      <a:pt x="21395" y="18176"/>
                    </a:lnTo>
                    <a:lnTo>
                      <a:pt x="20523" y="19450"/>
                    </a:lnTo>
                    <a:lnTo>
                      <a:pt x="19450" y="20523"/>
                    </a:lnTo>
                    <a:lnTo>
                      <a:pt x="18209" y="21362"/>
                    </a:lnTo>
                    <a:lnTo>
                      <a:pt x="16768" y="21965"/>
                    </a:lnTo>
                    <a:lnTo>
                      <a:pt x="15225" y="22301"/>
                    </a:lnTo>
                    <a:lnTo>
                      <a:pt x="13615" y="22301"/>
                    </a:lnTo>
                    <a:lnTo>
                      <a:pt x="12073" y="21965"/>
                    </a:lnTo>
                    <a:lnTo>
                      <a:pt x="10664" y="21362"/>
                    </a:lnTo>
                    <a:lnTo>
                      <a:pt x="9390" y="20523"/>
                    </a:lnTo>
                    <a:lnTo>
                      <a:pt x="8317" y="19450"/>
                    </a:lnTo>
                    <a:lnTo>
                      <a:pt x="7479" y="18176"/>
                    </a:lnTo>
                    <a:lnTo>
                      <a:pt x="6875" y="16768"/>
                    </a:lnTo>
                    <a:lnTo>
                      <a:pt x="6573" y="15225"/>
                    </a:lnTo>
                    <a:lnTo>
                      <a:pt x="6540" y="14420"/>
                    </a:lnTo>
                    <a:lnTo>
                      <a:pt x="6573" y="13616"/>
                    </a:lnTo>
                    <a:lnTo>
                      <a:pt x="6875" y="12073"/>
                    </a:lnTo>
                    <a:lnTo>
                      <a:pt x="7479" y="10631"/>
                    </a:lnTo>
                    <a:lnTo>
                      <a:pt x="8317" y="9390"/>
                    </a:lnTo>
                    <a:lnTo>
                      <a:pt x="9390" y="8317"/>
                    </a:lnTo>
                    <a:lnTo>
                      <a:pt x="10664" y="7445"/>
                    </a:lnTo>
                    <a:lnTo>
                      <a:pt x="12073" y="6875"/>
                    </a:lnTo>
                    <a:lnTo>
                      <a:pt x="13615" y="6540"/>
                    </a:lnTo>
                    <a:lnTo>
                      <a:pt x="14420" y="6506"/>
                    </a:lnTo>
                    <a:close/>
                    <a:moveTo>
                      <a:pt x="14420" y="1"/>
                    </a:moveTo>
                    <a:lnTo>
                      <a:pt x="12945" y="35"/>
                    </a:lnTo>
                    <a:lnTo>
                      <a:pt x="10128" y="605"/>
                    </a:lnTo>
                    <a:lnTo>
                      <a:pt x="7546" y="1711"/>
                    </a:lnTo>
                    <a:lnTo>
                      <a:pt x="5232" y="3254"/>
                    </a:lnTo>
                    <a:lnTo>
                      <a:pt x="3287" y="5232"/>
                    </a:lnTo>
                    <a:lnTo>
                      <a:pt x="1711" y="7512"/>
                    </a:lnTo>
                    <a:lnTo>
                      <a:pt x="638" y="10128"/>
                    </a:lnTo>
                    <a:lnTo>
                      <a:pt x="34" y="12945"/>
                    </a:lnTo>
                    <a:lnTo>
                      <a:pt x="1" y="14420"/>
                    </a:lnTo>
                    <a:lnTo>
                      <a:pt x="34" y="15896"/>
                    </a:lnTo>
                    <a:lnTo>
                      <a:pt x="638" y="18713"/>
                    </a:lnTo>
                    <a:lnTo>
                      <a:pt x="1711" y="21295"/>
                    </a:lnTo>
                    <a:lnTo>
                      <a:pt x="3287" y="23608"/>
                    </a:lnTo>
                    <a:lnTo>
                      <a:pt x="5232" y="25553"/>
                    </a:lnTo>
                    <a:lnTo>
                      <a:pt x="7546" y="27129"/>
                    </a:lnTo>
                    <a:lnTo>
                      <a:pt x="10128" y="28203"/>
                    </a:lnTo>
                    <a:lnTo>
                      <a:pt x="12945" y="28806"/>
                    </a:lnTo>
                    <a:lnTo>
                      <a:pt x="14420" y="28840"/>
                    </a:lnTo>
                    <a:lnTo>
                      <a:pt x="15929" y="28806"/>
                    </a:lnTo>
                    <a:lnTo>
                      <a:pt x="18746" y="28203"/>
                    </a:lnTo>
                    <a:lnTo>
                      <a:pt x="21328" y="27129"/>
                    </a:lnTo>
                    <a:lnTo>
                      <a:pt x="23608" y="25553"/>
                    </a:lnTo>
                    <a:lnTo>
                      <a:pt x="25587" y="23608"/>
                    </a:lnTo>
                    <a:lnTo>
                      <a:pt x="27129" y="21295"/>
                    </a:lnTo>
                    <a:lnTo>
                      <a:pt x="28236" y="18713"/>
                    </a:lnTo>
                    <a:lnTo>
                      <a:pt x="28806" y="15896"/>
                    </a:lnTo>
                    <a:lnTo>
                      <a:pt x="28873" y="14420"/>
                    </a:lnTo>
                    <a:lnTo>
                      <a:pt x="28806" y="12945"/>
                    </a:lnTo>
                    <a:lnTo>
                      <a:pt x="28236" y="10128"/>
                    </a:lnTo>
                    <a:lnTo>
                      <a:pt x="27129" y="7512"/>
                    </a:lnTo>
                    <a:lnTo>
                      <a:pt x="25587" y="5232"/>
                    </a:lnTo>
                    <a:lnTo>
                      <a:pt x="23608" y="3254"/>
                    </a:lnTo>
                    <a:lnTo>
                      <a:pt x="21328" y="1711"/>
                    </a:lnTo>
                    <a:lnTo>
                      <a:pt x="18746" y="605"/>
                    </a:lnTo>
                    <a:lnTo>
                      <a:pt x="15929" y="35"/>
                    </a:lnTo>
                    <a:lnTo>
                      <a:pt x="144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10;p15"/>
            <p:cNvSpPr/>
            <p:nvPr/>
          </p:nvSpPr>
          <p:spPr>
            <a:xfrm>
              <a:off x="833424" y="3051471"/>
              <a:ext cx="530144" cy="529258"/>
            </a:xfrm>
            <a:custGeom>
              <a:avLst/>
              <a:gdLst/>
              <a:ahLst/>
              <a:cxnLst/>
              <a:rect l="l" t="t" r="r" b="b"/>
              <a:pathLst>
                <a:path w="19752" h="19719" extrusionOk="0">
                  <a:moveTo>
                    <a:pt x="9859" y="1945"/>
                  </a:moveTo>
                  <a:lnTo>
                    <a:pt x="10664" y="1979"/>
                  </a:lnTo>
                  <a:lnTo>
                    <a:pt x="12207" y="2314"/>
                  </a:lnTo>
                  <a:lnTo>
                    <a:pt x="13648" y="2884"/>
                  </a:lnTo>
                  <a:lnTo>
                    <a:pt x="14889" y="3756"/>
                  </a:lnTo>
                  <a:lnTo>
                    <a:pt x="15962" y="4829"/>
                  </a:lnTo>
                  <a:lnTo>
                    <a:pt x="16834" y="6070"/>
                  </a:lnTo>
                  <a:lnTo>
                    <a:pt x="17438" y="7512"/>
                  </a:lnTo>
                  <a:lnTo>
                    <a:pt x="17740" y="9055"/>
                  </a:lnTo>
                  <a:lnTo>
                    <a:pt x="17773" y="9859"/>
                  </a:lnTo>
                  <a:lnTo>
                    <a:pt x="17740" y="10664"/>
                  </a:lnTo>
                  <a:lnTo>
                    <a:pt x="17438" y="12207"/>
                  </a:lnTo>
                  <a:lnTo>
                    <a:pt x="16834" y="13615"/>
                  </a:lnTo>
                  <a:lnTo>
                    <a:pt x="15962" y="14889"/>
                  </a:lnTo>
                  <a:lnTo>
                    <a:pt x="14889" y="15962"/>
                  </a:lnTo>
                  <a:lnTo>
                    <a:pt x="13648" y="16801"/>
                  </a:lnTo>
                  <a:lnTo>
                    <a:pt x="12207" y="17404"/>
                  </a:lnTo>
                  <a:lnTo>
                    <a:pt x="10664" y="17740"/>
                  </a:lnTo>
                  <a:lnTo>
                    <a:pt x="9054" y="17740"/>
                  </a:lnTo>
                  <a:lnTo>
                    <a:pt x="7512" y="17404"/>
                  </a:lnTo>
                  <a:lnTo>
                    <a:pt x="6103" y="16801"/>
                  </a:lnTo>
                  <a:lnTo>
                    <a:pt x="4829" y="15962"/>
                  </a:lnTo>
                  <a:lnTo>
                    <a:pt x="3756" y="14889"/>
                  </a:lnTo>
                  <a:lnTo>
                    <a:pt x="2918" y="13615"/>
                  </a:lnTo>
                  <a:lnTo>
                    <a:pt x="2314" y="12207"/>
                  </a:lnTo>
                  <a:lnTo>
                    <a:pt x="2012" y="10664"/>
                  </a:lnTo>
                  <a:lnTo>
                    <a:pt x="1979" y="9859"/>
                  </a:lnTo>
                  <a:lnTo>
                    <a:pt x="2012" y="9055"/>
                  </a:lnTo>
                  <a:lnTo>
                    <a:pt x="2314" y="7512"/>
                  </a:lnTo>
                  <a:lnTo>
                    <a:pt x="2918" y="6070"/>
                  </a:lnTo>
                  <a:lnTo>
                    <a:pt x="3756" y="4829"/>
                  </a:lnTo>
                  <a:lnTo>
                    <a:pt x="4829" y="3756"/>
                  </a:lnTo>
                  <a:lnTo>
                    <a:pt x="6103" y="2884"/>
                  </a:lnTo>
                  <a:lnTo>
                    <a:pt x="7512" y="2314"/>
                  </a:lnTo>
                  <a:lnTo>
                    <a:pt x="9054" y="1979"/>
                  </a:lnTo>
                  <a:lnTo>
                    <a:pt x="9859" y="1945"/>
                  </a:lnTo>
                  <a:close/>
                  <a:moveTo>
                    <a:pt x="9859" y="1"/>
                  </a:moveTo>
                  <a:lnTo>
                    <a:pt x="8853" y="34"/>
                  </a:lnTo>
                  <a:lnTo>
                    <a:pt x="6942" y="403"/>
                  </a:lnTo>
                  <a:lnTo>
                    <a:pt x="5165" y="1174"/>
                  </a:lnTo>
                  <a:lnTo>
                    <a:pt x="3588" y="2214"/>
                  </a:lnTo>
                  <a:lnTo>
                    <a:pt x="2247" y="3555"/>
                  </a:lnTo>
                  <a:lnTo>
                    <a:pt x="1174" y="5131"/>
                  </a:lnTo>
                  <a:lnTo>
                    <a:pt x="436" y="6908"/>
                  </a:lnTo>
                  <a:lnTo>
                    <a:pt x="34" y="8853"/>
                  </a:lnTo>
                  <a:lnTo>
                    <a:pt x="0" y="9859"/>
                  </a:lnTo>
                  <a:lnTo>
                    <a:pt x="34" y="10865"/>
                  </a:lnTo>
                  <a:lnTo>
                    <a:pt x="436" y="12777"/>
                  </a:lnTo>
                  <a:lnTo>
                    <a:pt x="1174" y="14554"/>
                  </a:lnTo>
                  <a:lnTo>
                    <a:pt x="2247" y="16130"/>
                  </a:lnTo>
                  <a:lnTo>
                    <a:pt x="3588" y="17471"/>
                  </a:lnTo>
                  <a:lnTo>
                    <a:pt x="5165" y="18544"/>
                  </a:lnTo>
                  <a:lnTo>
                    <a:pt x="6942" y="19282"/>
                  </a:lnTo>
                  <a:lnTo>
                    <a:pt x="8853" y="19685"/>
                  </a:lnTo>
                  <a:lnTo>
                    <a:pt x="9859" y="19718"/>
                  </a:lnTo>
                  <a:lnTo>
                    <a:pt x="10865" y="19685"/>
                  </a:lnTo>
                  <a:lnTo>
                    <a:pt x="12810" y="19282"/>
                  </a:lnTo>
                  <a:lnTo>
                    <a:pt x="14587" y="18544"/>
                  </a:lnTo>
                  <a:lnTo>
                    <a:pt x="16163" y="17471"/>
                  </a:lnTo>
                  <a:lnTo>
                    <a:pt x="17505" y="16130"/>
                  </a:lnTo>
                  <a:lnTo>
                    <a:pt x="18544" y="14554"/>
                  </a:lnTo>
                  <a:lnTo>
                    <a:pt x="19316" y="12777"/>
                  </a:lnTo>
                  <a:lnTo>
                    <a:pt x="19718" y="10865"/>
                  </a:lnTo>
                  <a:lnTo>
                    <a:pt x="19752" y="9859"/>
                  </a:lnTo>
                  <a:lnTo>
                    <a:pt x="19718" y="8853"/>
                  </a:lnTo>
                  <a:lnTo>
                    <a:pt x="19316" y="6908"/>
                  </a:lnTo>
                  <a:lnTo>
                    <a:pt x="18544" y="5131"/>
                  </a:lnTo>
                  <a:lnTo>
                    <a:pt x="17505" y="3555"/>
                  </a:lnTo>
                  <a:lnTo>
                    <a:pt x="16163" y="2214"/>
                  </a:lnTo>
                  <a:lnTo>
                    <a:pt x="14587" y="1174"/>
                  </a:lnTo>
                  <a:lnTo>
                    <a:pt x="12810" y="403"/>
                  </a:lnTo>
                  <a:lnTo>
                    <a:pt x="10865" y="34"/>
                  </a:lnTo>
                  <a:lnTo>
                    <a:pt x="9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1;p15"/>
            <p:cNvSpPr/>
            <p:nvPr/>
          </p:nvSpPr>
          <p:spPr>
            <a:xfrm>
              <a:off x="2777540" y="3030777"/>
              <a:ext cx="450053" cy="450026"/>
            </a:xfrm>
            <a:custGeom>
              <a:avLst/>
              <a:gdLst/>
              <a:ahLst/>
              <a:cxnLst/>
              <a:rect l="l" t="t" r="r" b="b"/>
              <a:pathLst>
                <a:path w="16768" h="16767" fill="none" extrusionOk="0">
                  <a:moveTo>
                    <a:pt x="16767" y="8384"/>
                  </a:moveTo>
                  <a:lnTo>
                    <a:pt x="16767" y="9255"/>
                  </a:lnTo>
                  <a:lnTo>
                    <a:pt x="16432" y="10899"/>
                  </a:lnTo>
                  <a:lnTo>
                    <a:pt x="15795" y="12408"/>
                  </a:lnTo>
                  <a:lnTo>
                    <a:pt x="14889" y="13749"/>
                  </a:lnTo>
                  <a:lnTo>
                    <a:pt x="13749" y="14889"/>
                  </a:lnTo>
                  <a:lnTo>
                    <a:pt x="12408" y="15794"/>
                  </a:lnTo>
                  <a:lnTo>
                    <a:pt x="10899" y="16432"/>
                  </a:lnTo>
                  <a:lnTo>
                    <a:pt x="9256" y="16767"/>
                  </a:lnTo>
                  <a:lnTo>
                    <a:pt x="8384" y="16767"/>
                  </a:lnTo>
                  <a:lnTo>
                    <a:pt x="7512" y="16767"/>
                  </a:lnTo>
                  <a:lnTo>
                    <a:pt x="5902" y="16432"/>
                  </a:lnTo>
                  <a:lnTo>
                    <a:pt x="4393" y="15794"/>
                  </a:lnTo>
                  <a:lnTo>
                    <a:pt x="3052" y="14889"/>
                  </a:lnTo>
                  <a:lnTo>
                    <a:pt x="1912" y="13749"/>
                  </a:lnTo>
                  <a:lnTo>
                    <a:pt x="1006" y="12408"/>
                  </a:lnTo>
                  <a:lnTo>
                    <a:pt x="369" y="10899"/>
                  </a:lnTo>
                  <a:lnTo>
                    <a:pt x="34" y="9255"/>
                  </a:lnTo>
                  <a:lnTo>
                    <a:pt x="0" y="8384"/>
                  </a:lnTo>
                  <a:lnTo>
                    <a:pt x="34" y="7545"/>
                  </a:lnTo>
                  <a:lnTo>
                    <a:pt x="369" y="5902"/>
                  </a:lnTo>
                  <a:lnTo>
                    <a:pt x="1006" y="4393"/>
                  </a:lnTo>
                  <a:lnTo>
                    <a:pt x="1912" y="3052"/>
                  </a:lnTo>
                  <a:lnTo>
                    <a:pt x="3052" y="1912"/>
                  </a:lnTo>
                  <a:lnTo>
                    <a:pt x="4393" y="1006"/>
                  </a:lnTo>
                  <a:lnTo>
                    <a:pt x="5902" y="369"/>
                  </a:lnTo>
                  <a:lnTo>
                    <a:pt x="7512" y="34"/>
                  </a:lnTo>
                  <a:lnTo>
                    <a:pt x="8384" y="0"/>
                  </a:lnTo>
                  <a:lnTo>
                    <a:pt x="9256" y="34"/>
                  </a:lnTo>
                  <a:lnTo>
                    <a:pt x="10899" y="369"/>
                  </a:lnTo>
                  <a:lnTo>
                    <a:pt x="12408" y="1006"/>
                  </a:lnTo>
                  <a:lnTo>
                    <a:pt x="13749" y="1912"/>
                  </a:lnTo>
                  <a:lnTo>
                    <a:pt x="14889" y="3052"/>
                  </a:lnTo>
                  <a:lnTo>
                    <a:pt x="15795" y="4393"/>
                  </a:lnTo>
                  <a:lnTo>
                    <a:pt x="16432" y="5902"/>
                  </a:lnTo>
                  <a:lnTo>
                    <a:pt x="16767" y="7545"/>
                  </a:lnTo>
                  <a:lnTo>
                    <a:pt x="16767" y="8384"/>
                  </a:lnTo>
                  <a:close/>
                </a:path>
              </a:pathLst>
            </a:custGeom>
            <a:noFill/>
            <a:ln w="62875" cap="flat" cmpd="sng">
              <a:solidFill>
                <a:schemeClr val="accent5"/>
              </a:solidFill>
              <a:prstDash val="solid"/>
              <a:miter lim="3353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;p15"/>
            <p:cNvSpPr/>
            <p:nvPr/>
          </p:nvSpPr>
          <p:spPr>
            <a:xfrm>
              <a:off x="3002544" y="3132475"/>
              <a:ext cx="76548" cy="199824"/>
            </a:xfrm>
            <a:custGeom>
              <a:avLst/>
              <a:gdLst/>
              <a:ahLst/>
              <a:cxnLst/>
              <a:rect l="l" t="t" r="r" b="b"/>
              <a:pathLst>
                <a:path w="2852" h="7445" fill="none" extrusionOk="0">
                  <a:moveTo>
                    <a:pt x="1" y="1"/>
                  </a:moveTo>
                  <a:lnTo>
                    <a:pt x="1" y="4595"/>
                  </a:lnTo>
                  <a:lnTo>
                    <a:pt x="2851" y="7445"/>
                  </a:lnTo>
                </a:path>
              </a:pathLst>
            </a:custGeom>
            <a:noFill/>
            <a:ln w="20950" cap="rnd" cmpd="sng">
              <a:solidFill>
                <a:schemeClr val="accent1"/>
              </a:solidFill>
              <a:prstDash val="solid"/>
              <a:miter lim="3353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3;p15"/>
            <p:cNvSpPr/>
            <p:nvPr/>
          </p:nvSpPr>
          <p:spPr>
            <a:xfrm>
              <a:off x="1828887" y="3716603"/>
              <a:ext cx="222343" cy="279941"/>
            </a:xfrm>
            <a:custGeom>
              <a:avLst/>
              <a:gdLst/>
              <a:ahLst/>
              <a:cxnLst/>
              <a:rect l="l" t="t" r="r" b="b"/>
              <a:pathLst>
                <a:path w="8284" h="10430" extrusionOk="0">
                  <a:moveTo>
                    <a:pt x="3488" y="1"/>
                  </a:moveTo>
                  <a:lnTo>
                    <a:pt x="2314" y="370"/>
                  </a:lnTo>
                  <a:lnTo>
                    <a:pt x="1342" y="1007"/>
                  </a:lnTo>
                  <a:lnTo>
                    <a:pt x="604" y="1912"/>
                  </a:lnTo>
                  <a:lnTo>
                    <a:pt x="134" y="2952"/>
                  </a:lnTo>
                  <a:lnTo>
                    <a:pt x="0" y="4058"/>
                  </a:lnTo>
                  <a:lnTo>
                    <a:pt x="168" y="5232"/>
                  </a:lnTo>
                  <a:lnTo>
                    <a:pt x="704" y="6338"/>
                  </a:lnTo>
                  <a:lnTo>
                    <a:pt x="1140" y="6841"/>
                  </a:lnTo>
                  <a:lnTo>
                    <a:pt x="1878" y="7680"/>
                  </a:lnTo>
                  <a:lnTo>
                    <a:pt x="2616" y="9021"/>
                  </a:lnTo>
                  <a:lnTo>
                    <a:pt x="2716" y="10295"/>
                  </a:lnTo>
                  <a:lnTo>
                    <a:pt x="2616" y="10430"/>
                  </a:lnTo>
                  <a:lnTo>
                    <a:pt x="5634" y="10430"/>
                  </a:lnTo>
                  <a:lnTo>
                    <a:pt x="5533" y="10295"/>
                  </a:lnTo>
                  <a:lnTo>
                    <a:pt x="5634" y="9021"/>
                  </a:lnTo>
                  <a:lnTo>
                    <a:pt x="6372" y="7680"/>
                  </a:lnTo>
                  <a:lnTo>
                    <a:pt x="7109" y="6841"/>
                  </a:lnTo>
                  <a:lnTo>
                    <a:pt x="7545" y="6338"/>
                  </a:lnTo>
                  <a:lnTo>
                    <a:pt x="8082" y="5232"/>
                  </a:lnTo>
                  <a:lnTo>
                    <a:pt x="8283" y="4058"/>
                  </a:lnTo>
                  <a:lnTo>
                    <a:pt x="8115" y="2952"/>
                  </a:lnTo>
                  <a:lnTo>
                    <a:pt x="7646" y="1912"/>
                  </a:lnTo>
                  <a:lnTo>
                    <a:pt x="6908" y="1007"/>
                  </a:lnTo>
                  <a:lnTo>
                    <a:pt x="5936" y="370"/>
                  </a:lnTo>
                  <a:lnTo>
                    <a:pt x="47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4;p15"/>
            <p:cNvSpPr/>
            <p:nvPr/>
          </p:nvSpPr>
          <p:spPr>
            <a:xfrm>
              <a:off x="1879294" y="3986617"/>
              <a:ext cx="127812" cy="22546"/>
            </a:xfrm>
            <a:custGeom>
              <a:avLst/>
              <a:gdLst/>
              <a:ahLst/>
              <a:cxnLst/>
              <a:rect l="l" t="t" r="r" b="b"/>
              <a:pathLst>
                <a:path w="4762" h="840" extrusionOk="0">
                  <a:moveTo>
                    <a:pt x="403" y="1"/>
                  </a:moveTo>
                  <a:lnTo>
                    <a:pt x="268" y="34"/>
                  </a:lnTo>
                  <a:lnTo>
                    <a:pt x="34" y="269"/>
                  </a:lnTo>
                  <a:lnTo>
                    <a:pt x="0" y="403"/>
                  </a:lnTo>
                  <a:lnTo>
                    <a:pt x="34" y="571"/>
                  </a:lnTo>
                  <a:lnTo>
                    <a:pt x="268" y="805"/>
                  </a:lnTo>
                  <a:lnTo>
                    <a:pt x="403" y="839"/>
                  </a:lnTo>
                  <a:lnTo>
                    <a:pt x="4360" y="839"/>
                  </a:lnTo>
                  <a:lnTo>
                    <a:pt x="4494" y="805"/>
                  </a:lnTo>
                  <a:lnTo>
                    <a:pt x="4728" y="571"/>
                  </a:lnTo>
                  <a:lnTo>
                    <a:pt x="4762" y="403"/>
                  </a:lnTo>
                  <a:lnTo>
                    <a:pt x="4728" y="269"/>
                  </a:lnTo>
                  <a:lnTo>
                    <a:pt x="4494" y="34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;p15"/>
            <p:cNvSpPr/>
            <p:nvPr/>
          </p:nvSpPr>
          <p:spPr>
            <a:xfrm>
              <a:off x="1879294" y="4009136"/>
              <a:ext cx="127812" cy="21606"/>
            </a:xfrm>
            <a:custGeom>
              <a:avLst/>
              <a:gdLst/>
              <a:ahLst/>
              <a:cxnLst/>
              <a:rect l="l" t="t" r="r" b="b"/>
              <a:pathLst>
                <a:path w="4762" h="805" extrusionOk="0">
                  <a:moveTo>
                    <a:pt x="268" y="0"/>
                  </a:moveTo>
                  <a:lnTo>
                    <a:pt x="34" y="235"/>
                  </a:lnTo>
                  <a:lnTo>
                    <a:pt x="0" y="402"/>
                  </a:lnTo>
                  <a:lnTo>
                    <a:pt x="34" y="570"/>
                  </a:lnTo>
                  <a:lnTo>
                    <a:pt x="268" y="771"/>
                  </a:lnTo>
                  <a:lnTo>
                    <a:pt x="403" y="805"/>
                  </a:lnTo>
                  <a:lnTo>
                    <a:pt x="4360" y="805"/>
                  </a:lnTo>
                  <a:lnTo>
                    <a:pt x="4494" y="771"/>
                  </a:lnTo>
                  <a:lnTo>
                    <a:pt x="4728" y="570"/>
                  </a:lnTo>
                  <a:lnTo>
                    <a:pt x="4762" y="402"/>
                  </a:lnTo>
                  <a:lnTo>
                    <a:pt x="4728" y="235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;p15"/>
            <p:cNvSpPr/>
            <p:nvPr/>
          </p:nvSpPr>
          <p:spPr>
            <a:xfrm>
              <a:off x="1879294" y="4030716"/>
              <a:ext cx="127812" cy="21633"/>
            </a:xfrm>
            <a:custGeom>
              <a:avLst/>
              <a:gdLst/>
              <a:ahLst/>
              <a:cxnLst/>
              <a:rect l="l" t="t" r="r" b="b"/>
              <a:pathLst>
                <a:path w="4762" h="806" extrusionOk="0">
                  <a:moveTo>
                    <a:pt x="268" y="1"/>
                  </a:moveTo>
                  <a:lnTo>
                    <a:pt x="34" y="236"/>
                  </a:lnTo>
                  <a:lnTo>
                    <a:pt x="0" y="403"/>
                  </a:lnTo>
                  <a:lnTo>
                    <a:pt x="34" y="571"/>
                  </a:lnTo>
                  <a:lnTo>
                    <a:pt x="268" y="772"/>
                  </a:lnTo>
                  <a:lnTo>
                    <a:pt x="403" y="806"/>
                  </a:lnTo>
                  <a:lnTo>
                    <a:pt x="4360" y="806"/>
                  </a:lnTo>
                  <a:lnTo>
                    <a:pt x="4494" y="772"/>
                  </a:lnTo>
                  <a:lnTo>
                    <a:pt x="4728" y="571"/>
                  </a:lnTo>
                  <a:lnTo>
                    <a:pt x="4762" y="403"/>
                  </a:lnTo>
                  <a:lnTo>
                    <a:pt x="4728" y="236"/>
                  </a:lnTo>
                  <a:lnTo>
                    <a:pt x="44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7;p15"/>
            <p:cNvSpPr/>
            <p:nvPr/>
          </p:nvSpPr>
          <p:spPr>
            <a:xfrm>
              <a:off x="1900873" y="3823723"/>
              <a:ext cx="78346" cy="45011"/>
            </a:xfrm>
            <a:custGeom>
              <a:avLst/>
              <a:gdLst/>
              <a:ahLst/>
              <a:cxnLst/>
              <a:rect l="l" t="t" r="r" b="b"/>
              <a:pathLst>
                <a:path w="2919" h="1677" fill="none" extrusionOk="0">
                  <a:moveTo>
                    <a:pt x="1" y="0"/>
                  </a:moveTo>
                  <a:lnTo>
                    <a:pt x="2918" y="0"/>
                  </a:lnTo>
                  <a:lnTo>
                    <a:pt x="1476" y="167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0900" cap="flat" cmpd="sng">
              <a:solidFill>
                <a:schemeClr val="accent1"/>
              </a:solidFill>
              <a:prstDash val="solid"/>
              <a:miter lim="3353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8;p15"/>
            <p:cNvSpPr/>
            <p:nvPr/>
          </p:nvSpPr>
          <p:spPr>
            <a:xfrm>
              <a:off x="3210478" y="1869715"/>
              <a:ext cx="165630" cy="318644"/>
            </a:xfrm>
            <a:custGeom>
              <a:avLst/>
              <a:gdLst/>
              <a:ahLst/>
              <a:cxnLst/>
              <a:rect l="l" t="t" r="r" b="b"/>
              <a:pathLst>
                <a:path w="6171" h="11872" extrusionOk="0">
                  <a:moveTo>
                    <a:pt x="2716" y="2381"/>
                  </a:moveTo>
                  <a:lnTo>
                    <a:pt x="2716" y="5030"/>
                  </a:lnTo>
                  <a:lnTo>
                    <a:pt x="2314" y="4930"/>
                  </a:lnTo>
                  <a:lnTo>
                    <a:pt x="1744" y="4728"/>
                  </a:lnTo>
                  <a:lnTo>
                    <a:pt x="1543" y="4561"/>
                  </a:lnTo>
                  <a:lnTo>
                    <a:pt x="1375" y="4393"/>
                  </a:lnTo>
                  <a:lnTo>
                    <a:pt x="1207" y="3991"/>
                  </a:lnTo>
                  <a:lnTo>
                    <a:pt x="1174" y="3722"/>
                  </a:lnTo>
                  <a:lnTo>
                    <a:pt x="1207" y="3454"/>
                  </a:lnTo>
                  <a:lnTo>
                    <a:pt x="1375" y="2985"/>
                  </a:lnTo>
                  <a:lnTo>
                    <a:pt x="1576" y="2817"/>
                  </a:lnTo>
                  <a:lnTo>
                    <a:pt x="1777" y="2649"/>
                  </a:lnTo>
                  <a:lnTo>
                    <a:pt x="2347" y="2448"/>
                  </a:lnTo>
                  <a:lnTo>
                    <a:pt x="2716" y="2381"/>
                  </a:lnTo>
                  <a:close/>
                  <a:moveTo>
                    <a:pt x="3353" y="6237"/>
                  </a:moveTo>
                  <a:lnTo>
                    <a:pt x="3756" y="6338"/>
                  </a:lnTo>
                  <a:lnTo>
                    <a:pt x="4359" y="6573"/>
                  </a:lnTo>
                  <a:lnTo>
                    <a:pt x="4594" y="6740"/>
                  </a:lnTo>
                  <a:lnTo>
                    <a:pt x="4762" y="6908"/>
                  </a:lnTo>
                  <a:lnTo>
                    <a:pt x="4963" y="7344"/>
                  </a:lnTo>
                  <a:lnTo>
                    <a:pt x="4963" y="7612"/>
                  </a:lnTo>
                  <a:lnTo>
                    <a:pt x="4963" y="7914"/>
                  </a:lnTo>
                  <a:lnTo>
                    <a:pt x="4762" y="8350"/>
                  </a:lnTo>
                  <a:lnTo>
                    <a:pt x="4561" y="8551"/>
                  </a:lnTo>
                  <a:lnTo>
                    <a:pt x="4326" y="8719"/>
                  </a:lnTo>
                  <a:lnTo>
                    <a:pt x="3722" y="8954"/>
                  </a:lnTo>
                  <a:lnTo>
                    <a:pt x="3353" y="9021"/>
                  </a:lnTo>
                  <a:lnTo>
                    <a:pt x="3353" y="6237"/>
                  </a:lnTo>
                  <a:close/>
                  <a:moveTo>
                    <a:pt x="2716" y="0"/>
                  </a:moveTo>
                  <a:lnTo>
                    <a:pt x="2716" y="1476"/>
                  </a:lnTo>
                  <a:lnTo>
                    <a:pt x="2079" y="1543"/>
                  </a:lnTo>
                  <a:lnTo>
                    <a:pt x="1073" y="1912"/>
                  </a:lnTo>
                  <a:lnTo>
                    <a:pt x="704" y="2180"/>
                  </a:lnTo>
                  <a:lnTo>
                    <a:pt x="369" y="2515"/>
                  </a:lnTo>
                  <a:lnTo>
                    <a:pt x="34" y="3320"/>
                  </a:lnTo>
                  <a:lnTo>
                    <a:pt x="0" y="3823"/>
                  </a:lnTo>
                  <a:lnTo>
                    <a:pt x="34" y="4292"/>
                  </a:lnTo>
                  <a:lnTo>
                    <a:pt x="335" y="5030"/>
                  </a:lnTo>
                  <a:lnTo>
                    <a:pt x="637" y="5332"/>
                  </a:lnTo>
                  <a:lnTo>
                    <a:pt x="1006" y="5600"/>
                  </a:lnTo>
                  <a:lnTo>
                    <a:pt x="2012" y="5969"/>
                  </a:lnTo>
                  <a:lnTo>
                    <a:pt x="2716" y="6103"/>
                  </a:lnTo>
                  <a:lnTo>
                    <a:pt x="2716" y="9021"/>
                  </a:lnTo>
                  <a:lnTo>
                    <a:pt x="2012" y="8987"/>
                  </a:lnTo>
                  <a:lnTo>
                    <a:pt x="1308" y="8819"/>
                  </a:lnTo>
                  <a:lnTo>
                    <a:pt x="671" y="8585"/>
                  </a:lnTo>
                  <a:lnTo>
                    <a:pt x="0" y="8216"/>
                  </a:lnTo>
                  <a:lnTo>
                    <a:pt x="0" y="9356"/>
                  </a:lnTo>
                  <a:lnTo>
                    <a:pt x="671" y="9624"/>
                  </a:lnTo>
                  <a:lnTo>
                    <a:pt x="1341" y="9792"/>
                  </a:lnTo>
                  <a:lnTo>
                    <a:pt x="2012" y="9893"/>
                  </a:lnTo>
                  <a:lnTo>
                    <a:pt x="2683" y="9926"/>
                  </a:lnTo>
                  <a:lnTo>
                    <a:pt x="2716" y="11871"/>
                  </a:lnTo>
                  <a:lnTo>
                    <a:pt x="3353" y="11871"/>
                  </a:lnTo>
                  <a:lnTo>
                    <a:pt x="3353" y="9926"/>
                  </a:lnTo>
                  <a:lnTo>
                    <a:pt x="3990" y="9859"/>
                  </a:lnTo>
                  <a:lnTo>
                    <a:pt x="5030" y="9490"/>
                  </a:lnTo>
                  <a:lnTo>
                    <a:pt x="5432" y="9222"/>
                  </a:lnTo>
                  <a:lnTo>
                    <a:pt x="5768" y="8887"/>
                  </a:lnTo>
                  <a:lnTo>
                    <a:pt x="6137" y="8015"/>
                  </a:lnTo>
                  <a:lnTo>
                    <a:pt x="6170" y="7512"/>
                  </a:lnTo>
                  <a:lnTo>
                    <a:pt x="6137" y="7009"/>
                  </a:lnTo>
                  <a:lnTo>
                    <a:pt x="5801" y="6237"/>
                  </a:lnTo>
                  <a:lnTo>
                    <a:pt x="5466" y="5936"/>
                  </a:lnTo>
                  <a:lnTo>
                    <a:pt x="5097" y="5667"/>
                  </a:lnTo>
                  <a:lnTo>
                    <a:pt x="4024" y="5265"/>
                  </a:lnTo>
                  <a:lnTo>
                    <a:pt x="3353" y="5131"/>
                  </a:lnTo>
                  <a:lnTo>
                    <a:pt x="3353" y="2415"/>
                  </a:lnTo>
                  <a:lnTo>
                    <a:pt x="3923" y="2448"/>
                  </a:lnTo>
                  <a:lnTo>
                    <a:pt x="4493" y="2582"/>
                  </a:lnTo>
                  <a:lnTo>
                    <a:pt x="5030" y="2750"/>
                  </a:lnTo>
                  <a:lnTo>
                    <a:pt x="5567" y="2985"/>
                  </a:lnTo>
                  <a:lnTo>
                    <a:pt x="5567" y="1878"/>
                  </a:lnTo>
                  <a:lnTo>
                    <a:pt x="5030" y="1710"/>
                  </a:lnTo>
                  <a:lnTo>
                    <a:pt x="4493" y="1610"/>
                  </a:lnTo>
                  <a:lnTo>
                    <a:pt x="3923" y="1509"/>
                  </a:lnTo>
                  <a:lnTo>
                    <a:pt x="3353" y="1476"/>
                  </a:lnTo>
                  <a:lnTo>
                    <a:pt x="33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9;p15"/>
            <p:cNvSpPr/>
            <p:nvPr/>
          </p:nvSpPr>
          <p:spPr>
            <a:xfrm>
              <a:off x="1011619" y="3275588"/>
              <a:ext cx="32450" cy="110715"/>
            </a:xfrm>
            <a:custGeom>
              <a:avLst/>
              <a:gdLst/>
              <a:ahLst/>
              <a:cxnLst/>
              <a:rect l="l" t="t" r="r" b="b"/>
              <a:pathLst>
                <a:path w="1209" h="4125" extrusionOk="0">
                  <a:moveTo>
                    <a:pt x="1" y="0"/>
                  </a:moveTo>
                  <a:lnTo>
                    <a:pt x="1" y="4125"/>
                  </a:lnTo>
                  <a:lnTo>
                    <a:pt x="1208" y="4125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0;p15"/>
            <p:cNvSpPr/>
            <p:nvPr/>
          </p:nvSpPr>
          <p:spPr>
            <a:xfrm>
              <a:off x="1071929" y="3323284"/>
              <a:ext cx="32423" cy="63020"/>
            </a:xfrm>
            <a:custGeom>
              <a:avLst/>
              <a:gdLst/>
              <a:ahLst/>
              <a:cxnLst/>
              <a:rect l="l" t="t" r="r" b="b"/>
              <a:pathLst>
                <a:path w="1208" h="2348" extrusionOk="0">
                  <a:moveTo>
                    <a:pt x="1" y="1"/>
                  </a:moveTo>
                  <a:lnTo>
                    <a:pt x="1" y="2348"/>
                  </a:lnTo>
                  <a:lnTo>
                    <a:pt x="1208" y="2348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;p15"/>
            <p:cNvSpPr/>
            <p:nvPr/>
          </p:nvSpPr>
          <p:spPr>
            <a:xfrm>
              <a:off x="1132240" y="3204488"/>
              <a:ext cx="32423" cy="181814"/>
            </a:xfrm>
            <a:custGeom>
              <a:avLst/>
              <a:gdLst/>
              <a:ahLst/>
              <a:cxnLst/>
              <a:rect l="l" t="t" r="r" b="b"/>
              <a:pathLst>
                <a:path w="1208" h="6774" extrusionOk="0">
                  <a:moveTo>
                    <a:pt x="0" y="0"/>
                  </a:moveTo>
                  <a:lnTo>
                    <a:pt x="0" y="6774"/>
                  </a:lnTo>
                  <a:lnTo>
                    <a:pt x="1208" y="6774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7;p15"/>
            <p:cNvSpPr/>
            <p:nvPr/>
          </p:nvSpPr>
          <p:spPr>
            <a:xfrm>
              <a:off x="1583162" y="2355741"/>
              <a:ext cx="63047" cy="165630"/>
            </a:xfrm>
            <a:custGeom>
              <a:avLst/>
              <a:gdLst/>
              <a:ahLst/>
              <a:cxnLst/>
              <a:rect l="l" t="t" r="r" b="b"/>
              <a:pathLst>
                <a:path w="2349" h="6171" fill="none" extrusionOk="0">
                  <a:moveTo>
                    <a:pt x="1" y="6103"/>
                  </a:moveTo>
                  <a:lnTo>
                    <a:pt x="1" y="0"/>
                  </a:lnTo>
                  <a:lnTo>
                    <a:pt x="2348" y="6103"/>
                  </a:lnTo>
                  <a:lnTo>
                    <a:pt x="1" y="6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272;p37"/>
          <p:cNvSpPr txBox="1"/>
          <p:nvPr/>
        </p:nvSpPr>
        <p:spPr>
          <a:xfrm>
            <a:off x="1028042" y="1300190"/>
            <a:ext cx="1827246" cy="5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" name="Google Shape;1271;p37"/>
          <p:cNvSpPr txBox="1"/>
          <p:nvPr/>
        </p:nvSpPr>
        <p:spPr>
          <a:xfrm>
            <a:off x="1025815" y="1901650"/>
            <a:ext cx="1978681" cy="5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Welcome Video</a:t>
            </a: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7" name="Google Shape;1273;p37"/>
          <p:cNvSpPr txBox="1"/>
          <p:nvPr/>
        </p:nvSpPr>
        <p:spPr>
          <a:xfrm>
            <a:off x="1032985" y="2503110"/>
            <a:ext cx="2162018" cy="5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Introductions</a:t>
            </a: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8" name="Google Shape;1273;p37"/>
          <p:cNvSpPr txBox="1"/>
          <p:nvPr/>
        </p:nvSpPr>
        <p:spPr>
          <a:xfrm>
            <a:off x="1025815" y="3123632"/>
            <a:ext cx="2338257" cy="5001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Why Are We Here?</a:t>
            </a: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" name="Google Shape;1273;p37"/>
          <p:cNvSpPr txBox="1"/>
          <p:nvPr/>
        </p:nvSpPr>
        <p:spPr>
          <a:xfrm>
            <a:off x="1019783" y="3747696"/>
            <a:ext cx="2507218" cy="500100"/>
          </a:xfrm>
          <a:prstGeom prst="rect">
            <a:avLst/>
          </a:prstGeom>
          <a:solidFill>
            <a:srgbClr val="76DBA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Breakout Sessions</a:t>
            </a: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0" name="Google Shape;1273;p37"/>
          <p:cNvSpPr txBox="1"/>
          <p:nvPr/>
        </p:nvSpPr>
        <p:spPr>
          <a:xfrm>
            <a:off x="1028042" y="4371760"/>
            <a:ext cx="2716200" cy="5001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Report Back</a:t>
            </a:r>
            <a:endParaRPr sz="19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" name="Google Shape;899;p40"/>
          <p:cNvSpPr txBox="1">
            <a:spLocks/>
          </p:cNvSpPr>
          <p:nvPr/>
        </p:nvSpPr>
        <p:spPr>
          <a:xfrm>
            <a:off x="1028043" y="1389925"/>
            <a:ext cx="1732856" cy="2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</a:rPr>
              <a:t>Check-In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27;p36"/>
          <p:cNvSpPr txBox="1">
            <a:spLocks/>
          </p:cNvSpPr>
          <p:nvPr/>
        </p:nvSpPr>
        <p:spPr>
          <a:xfrm>
            <a:off x="669576" y="262371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4800" dirty="0"/>
              <a:t>Welcome Video</a:t>
            </a:r>
          </a:p>
        </p:txBody>
      </p:sp>
      <p:grpSp>
        <p:nvGrpSpPr>
          <p:cNvPr id="5" name="Google Shape;319;p19"/>
          <p:cNvGrpSpPr/>
          <p:nvPr/>
        </p:nvGrpSpPr>
        <p:grpSpPr>
          <a:xfrm>
            <a:off x="979292" y="1324086"/>
            <a:ext cx="3687097" cy="3218417"/>
            <a:chOff x="3419219" y="867276"/>
            <a:chExt cx="1918607" cy="499500"/>
          </a:xfrm>
          <a:solidFill>
            <a:srgbClr val="02C39A"/>
          </a:solidFill>
        </p:grpSpPr>
        <p:sp>
          <p:nvSpPr>
            <p:cNvPr id="6" name="Google Shape;321;p19"/>
            <p:cNvSpPr txBox="1"/>
            <p:nvPr/>
          </p:nvSpPr>
          <p:spPr>
            <a:xfrm>
              <a:off x="3419219" y="867276"/>
              <a:ext cx="1842075" cy="4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323;p19"/>
            <p:cNvSpPr txBox="1"/>
            <p:nvPr/>
          </p:nvSpPr>
          <p:spPr>
            <a:xfrm>
              <a:off x="3497589" y="976033"/>
              <a:ext cx="1840237" cy="119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Adrienne Holloway, Ph.D.</a:t>
              </a:r>
              <a:endParaRPr sz="18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3" y="354189"/>
            <a:ext cx="1554778" cy="15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66;p19"/>
          <p:cNvSpPr txBox="1"/>
          <p:nvPr/>
        </p:nvSpPr>
        <p:spPr>
          <a:xfrm>
            <a:off x="1111920" y="2681348"/>
            <a:ext cx="2528477" cy="8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Executive Director,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Community Services Department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Harris County</a:t>
            </a:r>
            <a:endParaRPr sz="1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Online Media 3" title="Harris County CSD Executive Director Discusses ARPA Funding">
            <a:hlinkClick r:id="" action="ppaction://media"/>
            <a:extLst>
              <a:ext uri="{FF2B5EF4-FFF2-40B4-BE49-F238E27FC236}">
                <a16:creationId xmlns:a16="http://schemas.microsoft.com/office/drawing/2014/main" id="{564E4DA1-23C6-4443-932F-7731C81685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22889" y="1437922"/>
            <a:ext cx="4000500" cy="3008488"/>
          </a:xfrm>
          <a:prstGeom prst="rect">
            <a:avLst/>
          </a:prstGeom>
          <a:ln w="28575">
            <a:solidFill>
              <a:srgbClr val="00A896"/>
            </a:solidFill>
          </a:ln>
        </p:spPr>
      </p:pic>
    </p:spTree>
    <p:extLst>
      <p:ext uri="{BB962C8B-B14F-4D97-AF65-F5344CB8AC3E}">
        <p14:creationId xmlns:p14="http://schemas.microsoft.com/office/powerpoint/2010/main" val="309754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6"/>
          <p:cNvSpPr txBox="1">
            <a:spLocks noGrp="1"/>
          </p:cNvSpPr>
          <p:nvPr>
            <p:ph type="title"/>
          </p:nvPr>
        </p:nvSpPr>
        <p:spPr>
          <a:xfrm>
            <a:off x="309716" y="14333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HOME-ARP Process</a:t>
            </a:r>
            <a:endParaRPr sz="4800" dirty="0"/>
          </a:p>
        </p:txBody>
      </p:sp>
      <p:grpSp>
        <p:nvGrpSpPr>
          <p:cNvPr id="1228" name="Google Shape;1228;p36"/>
          <p:cNvGrpSpPr/>
          <p:nvPr/>
        </p:nvGrpSpPr>
        <p:grpSpPr>
          <a:xfrm>
            <a:off x="533400" y="1312755"/>
            <a:ext cx="1813800" cy="757433"/>
            <a:chOff x="533400" y="1312755"/>
            <a:chExt cx="1813800" cy="757433"/>
          </a:xfrm>
        </p:grpSpPr>
        <p:sp>
          <p:nvSpPr>
            <p:cNvPr id="1229" name="Google Shape;1229;p36"/>
            <p:cNvSpPr txBox="1"/>
            <p:nvPr/>
          </p:nvSpPr>
          <p:spPr>
            <a:xfrm>
              <a:off x="533400" y="1550588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Community Feedback &amp;</a:t>
              </a:r>
            </a:p>
            <a:p>
              <a:pPr lvl="0"/>
              <a:r>
                <a:rPr lang="en-GB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Stakeholder 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0" name="Google Shape;1230;p36"/>
            <p:cNvSpPr txBox="1"/>
            <p:nvPr/>
          </p:nvSpPr>
          <p:spPr>
            <a:xfrm>
              <a:off x="533400" y="1312755"/>
              <a:ext cx="1813800" cy="2394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Surveys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1" name="Google Shape;1231;p36"/>
          <p:cNvGrpSpPr/>
          <p:nvPr/>
        </p:nvGrpSpPr>
        <p:grpSpPr>
          <a:xfrm>
            <a:off x="533400" y="2554388"/>
            <a:ext cx="1813800" cy="757424"/>
            <a:chOff x="533400" y="2554388"/>
            <a:chExt cx="1813800" cy="757424"/>
          </a:xfrm>
        </p:grpSpPr>
        <p:sp>
          <p:nvSpPr>
            <p:cNvPr id="1232" name="Google Shape;1232;p36"/>
            <p:cNvSpPr txBox="1"/>
            <p:nvPr/>
          </p:nvSpPr>
          <p:spPr>
            <a:xfrm>
              <a:off x="533400" y="2792212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Stakeholder &amp; Focus Group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3" name="Google Shape;1233;p36"/>
            <p:cNvSpPr txBox="1"/>
            <p:nvPr/>
          </p:nvSpPr>
          <p:spPr>
            <a:xfrm>
              <a:off x="533400" y="2554388"/>
              <a:ext cx="1813800" cy="2394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Meetings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4" name="Google Shape;1234;p36"/>
          <p:cNvGrpSpPr/>
          <p:nvPr/>
        </p:nvGrpSpPr>
        <p:grpSpPr>
          <a:xfrm>
            <a:off x="533400" y="3796021"/>
            <a:ext cx="1813800" cy="757466"/>
            <a:chOff x="533400" y="3796021"/>
            <a:chExt cx="1813800" cy="757466"/>
          </a:xfrm>
        </p:grpSpPr>
        <p:sp>
          <p:nvSpPr>
            <p:cNvPr id="1235" name="Google Shape;1235;p36"/>
            <p:cNvSpPr txBox="1"/>
            <p:nvPr/>
          </p:nvSpPr>
          <p:spPr>
            <a:xfrm>
              <a:off x="533400" y="4033888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Needs Assessment, Gap Analysis &amp; Recommendations</a:t>
              </a:r>
            </a:p>
          </p:txBody>
        </p:sp>
        <p:sp>
          <p:nvSpPr>
            <p:cNvPr id="1236" name="Google Shape;1236;p36"/>
            <p:cNvSpPr txBox="1"/>
            <p:nvPr/>
          </p:nvSpPr>
          <p:spPr>
            <a:xfrm>
              <a:off x="533400" y="3796021"/>
              <a:ext cx="1813800" cy="2394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Allocation Plan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7" name="Google Shape;1237;p36"/>
          <p:cNvGrpSpPr/>
          <p:nvPr/>
        </p:nvGrpSpPr>
        <p:grpSpPr>
          <a:xfrm>
            <a:off x="6796800" y="2554388"/>
            <a:ext cx="1813800" cy="757430"/>
            <a:chOff x="6796800" y="2554388"/>
            <a:chExt cx="1813800" cy="757430"/>
          </a:xfrm>
        </p:grpSpPr>
        <p:sp>
          <p:nvSpPr>
            <p:cNvPr id="1238" name="Google Shape;1238;p36"/>
            <p:cNvSpPr txBox="1"/>
            <p:nvPr/>
          </p:nvSpPr>
          <p:spPr>
            <a:xfrm>
              <a:off x="6796800" y="2792218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-GB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ubmission of plan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9" name="Google Shape;1239;p36"/>
            <p:cNvSpPr txBox="1"/>
            <p:nvPr/>
          </p:nvSpPr>
          <p:spPr>
            <a:xfrm>
              <a:off x="6796800" y="2554388"/>
              <a:ext cx="1813800" cy="2394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Commissioners Ct.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0" name="Google Shape;1240;p36"/>
          <p:cNvGrpSpPr/>
          <p:nvPr/>
        </p:nvGrpSpPr>
        <p:grpSpPr>
          <a:xfrm>
            <a:off x="6796800" y="3796021"/>
            <a:ext cx="1813800" cy="757466"/>
            <a:chOff x="6796800" y="3796021"/>
            <a:chExt cx="1813800" cy="757466"/>
          </a:xfrm>
        </p:grpSpPr>
        <p:sp>
          <p:nvSpPr>
            <p:cNvPr id="1241" name="Google Shape;1241;p36"/>
            <p:cNvSpPr txBox="1"/>
            <p:nvPr/>
          </p:nvSpPr>
          <p:spPr>
            <a:xfrm>
              <a:off x="6796800" y="4033888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Submit Allocation Plan for approval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2" name="Google Shape;1242;p36"/>
            <p:cNvSpPr txBox="1"/>
            <p:nvPr/>
          </p:nvSpPr>
          <p:spPr>
            <a:xfrm>
              <a:off x="6796800" y="3796021"/>
              <a:ext cx="1813800" cy="2394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HUD Submission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3" name="Google Shape;1243;p36"/>
          <p:cNvGrpSpPr/>
          <p:nvPr/>
        </p:nvGrpSpPr>
        <p:grpSpPr>
          <a:xfrm>
            <a:off x="6796800" y="1312755"/>
            <a:ext cx="1813800" cy="757433"/>
            <a:chOff x="6796800" y="1312755"/>
            <a:chExt cx="1813800" cy="757433"/>
          </a:xfrm>
        </p:grpSpPr>
        <p:sp>
          <p:nvSpPr>
            <p:cNvPr id="1244" name="Google Shape;1244;p36"/>
            <p:cNvSpPr txBox="1"/>
            <p:nvPr/>
          </p:nvSpPr>
          <p:spPr>
            <a:xfrm>
              <a:off x="6796800" y="1550588"/>
              <a:ext cx="1813800" cy="519600"/>
            </a:xfrm>
            <a:prstGeom prst="rect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Opportunity to provide feedback on plan</a:t>
              </a:r>
            </a:p>
          </p:txBody>
        </p:sp>
        <p:sp>
          <p:nvSpPr>
            <p:cNvPr id="1245" name="Google Shape;1245;p36"/>
            <p:cNvSpPr txBox="1"/>
            <p:nvPr/>
          </p:nvSpPr>
          <p:spPr>
            <a:xfrm>
              <a:off x="6796800" y="1312755"/>
              <a:ext cx="1813800" cy="2394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GB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Public Hearing</a:t>
              </a:r>
            </a:p>
          </p:txBody>
        </p:sp>
      </p:grpSp>
      <p:grpSp>
        <p:nvGrpSpPr>
          <p:cNvPr id="1247" name="Google Shape;1247;p36"/>
          <p:cNvGrpSpPr/>
          <p:nvPr/>
        </p:nvGrpSpPr>
        <p:grpSpPr>
          <a:xfrm>
            <a:off x="2852400" y="1145151"/>
            <a:ext cx="3439193" cy="3575936"/>
            <a:chOff x="2852400" y="1145151"/>
            <a:chExt cx="3439193" cy="3575936"/>
          </a:xfrm>
        </p:grpSpPr>
        <p:sp>
          <p:nvSpPr>
            <p:cNvPr id="1248" name="Google Shape;1248;p36"/>
            <p:cNvSpPr/>
            <p:nvPr/>
          </p:nvSpPr>
          <p:spPr>
            <a:xfrm>
              <a:off x="2852400" y="1740693"/>
              <a:ext cx="1376635" cy="1191328"/>
            </a:xfrm>
            <a:custGeom>
              <a:avLst/>
              <a:gdLst/>
              <a:ahLst/>
              <a:cxnLst/>
              <a:rect l="l" t="t" r="r" b="b"/>
              <a:pathLst>
                <a:path w="18056" h="15625" extrusionOk="0">
                  <a:moveTo>
                    <a:pt x="4499" y="1"/>
                  </a:moveTo>
                  <a:lnTo>
                    <a:pt x="1" y="7813"/>
                  </a:lnTo>
                  <a:lnTo>
                    <a:pt x="4499" y="15624"/>
                  </a:lnTo>
                  <a:lnTo>
                    <a:pt x="13527" y="15624"/>
                  </a:lnTo>
                  <a:lnTo>
                    <a:pt x="18056" y="7813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3343251" y="2184401"/>
              <a:ext cx="394968" cy="392845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3530111" y="2231107"/>
              <a:ext cx="138059" cy="138059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2852400" y="2931929"/>
              <a:ext cx="1376635" cy="1193539"/>
            </a:xfrm>
            <a:custGeom>
              <a:avLst/>
              <a:gdLst/>
              <a:ahLst/>
              <a:cxnLst/>
              <a:rect l="l" t="t" r="r" b="b"/>
              <a:pathLst>
                <a:path w="18056" h="15654" extrusionOk="0">
                  <a:moveTo>
                    <a:pt x="4499" y="0"/>
                  </a:moveTo>
                  <a:lnTo>
                    <a:pt x="1" y="7842"/>
                  </a:lnTo>
                  <a:lnTo>
                    <a:pt x="4499" y="15654"/>
                  </a:lnTo>
                  <a:lnTo>
                    <a:pt x="13527" y="15654"/>
                  </a:lnTo>
                  <a:lnTo>
                    <a:pt x="18056" y="7842"/>
                  </a:lnTo>
                  <a:lnTo>
                    <a:pt x="13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3883679" y="3529835"/>
              <a:ext cx="1376635" cy="1191252"/>
            </a:xfrm>
            <a:custGeom>
              <a:avLst/>
              <a:gdLst/>
              <a:ahLst/>
              <a:cxnLst/>
              <a:rect l="l" t="t" r="r" b="b"/>
              <a:pathLst>
                <a:path w="18056" h="15624" extrusionOk="0">
                  <a:moveTo>
                    <a:pt x="4530" y="0"/>
                  </a:moveTo>
                  <a:lnTo>
                    <a:pt x="1" y="7812"/>
                  </a:lnTo>
                  <a:lnTo>
                    <a:pt x="4530" y="15624"/>
                  </a:lnTo>
                  <a:lnTo>
                    <a:pt x="13557" y="15624"/>
                  </a:lnTo>
                  <a:lnTo>
                    <a:pt x="18056" y="7812"/>
                  </a:lnTo>
                  <a:lnTo>
                    <a:pt x="13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4350650" y="3903550"/>
              <a:ext cx="445052" cy="443852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4489864" y="3954723"/>
              <a:ext cx="157075" cy="18206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4917321" y="1740693"/>
              <a:ext cx="1374271" cy="1191328"/>
            </a:xfrm>
            <a:custGeom>
              <a:avLst/>
              <a:gdLst/>
              <a:ahLst/>
              <a:cxnLst/>
              <a:rect l="l" t="t" r="r" b="b"/>
              <a:pathLst>
                <a:path w="18025" h="15625" extrusionOk="0">
                  <a:moveTo>
                    <a:pt x="4499" y="1"/>
                  </a:moveTo>
                  <a:lnTo>
                    <a:pt x="0" y="7813"/>
                  </a:lnTo>
                  <a:lnTo>
                    <a:pt x="4499" y="15624"/>
                  </a:lnTo>
                  <a:lnTo>
                    <a:pt x="13526" y="15624"/>
                  </a:lnTo>
                  <a:lnTo>
                    <a:pt x="18025" y="7813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397825" y="2130875"/>
              <a:ext cx="412054" cy="410938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6490" y="662"/>
                  </a:moveTo>
                  <a:cubicBezTo>
                    <a:pt x="6711" y="662"/>
                    <a:pt x="6868" y="820"/>
                    <a:pt x="6868" y="1009"/>
                  </a:cubicBezTo>
                  <a:lnTo>
                    <a:pt x="6868" y="1355"/>
                  </a:lnTo>
                  <a:lnTo>
                    <a:pt x="5167" y="1355"/>
                  </a:lnTo>
                  <a:cubicBezTo>
                    <a:pt x="4600" y="1355"/>
                    <a:pt x="4127" y="1828"/>
                    <a:pt x="4127" y="2395"/>
                  </a:cubicBezTo>
                  <a:lnTo>
                    <a:pt x="4127" y="2773"/>
                  </a:lnTo>
                  <a:lnTo>
                    <a:pt x="3088" y="2773"/>
                  </a:lnTo>
                  <a:cubicBezTo>
                    <a:pt x="2993" y="2773"/>
                    <a:pt x="2867" y="2836"/>
                    <a:pt x="2836" y="2899"/>
                  </a:cubicBezTo>
                  <a:lnTo>
                    <a:pt x="2048" y="3687"/>
                  </a:lnTo>
                  <a:lnTo>
                    <a:pt x="2048" y="3151"/>
                  </a:lnTo>
                  <a:cubicBezTo>
                    <a:pt x="2048" y="2931"/>
                    <a:pt x="1891" y="2773"/>
                    <a:pt x="1702" y="2773"/>
                  </a:cubicBezTo>
                  <a:lnTo>
                    <a:pt x="1040" y="2773"/>
                  </a:lnTo>
                  <a:cubicBezTo>
                    <a:pt x="819" y="2773"/>
                    <a:pt x="662" y="2616"/>
                    <a:pt x="662" y="2427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649" y="1986"/>
                  </a:moveTo>
                  <a:cubicBezTo>
                    <a:pt x="10838" y="1986"/>
                    <a:pt x="10995" y="2143"/>
                    <a:pt x="10995" y="2364"/>
                  </a:cubicBezTo>
                  <a:lnTo>
                    <a:pt x="10995" y="3781"/>
                  </a:lnTo>
                  <a:cubicBezTo>
                    <a:pt x="10995" y="3970"/>
                    <a:pt x="10838" y="4128"/>
                    <a:pt x="10649" y="4128"/>
                  </a:cubicBezTo>
                  <a:lnTo>
                    <a:pt x="8601" y="4128"/>
                  </a:lnTo>
                  <a:cubicBezTo>
                    <a:pt x="8412" y="4128"/>
                    <a:pt x="8255" y="4285"/>
                    <a:pt x="8255" y="4474"/>
                  </a:cubicBezTo>
                  <a:lnTo>
                    <a:pt x="8255" y="5041"/>
                  </a:lnTo>
                  <a:lnTo>
                    <a:pt x="7404" y="4191"/>
                  </a:lnTo>
                  <a:cubicBezTo>
                    <a:pt x="7372" y="4159"/>
                    <a:pt x="7246" y="4128"/>
                    <a:pt x="7183" y="4128"/>
                  </a:cubicBezTo>
                  <a:lnTo>
                    <a:pt x="5136" y="4128"/>
                  </a:lnTo>
                  <a:cubicBezTo>
                    <a:pt x="4947" y="4128"/>
                    <a:pt x="4789" y="3970"/>
                    <a:pt x="4789" y="3781"/>
                  </a:cubicBezTo>
                  <a:lnTo>
                    <a:pt x="4789" y="2364"/>
                  </a:lnTo>
                  <a:cubicBezTo>
                    <a:pt x="4789" y="2143"/>
                    <a:pt x="4947" y="1986"/>
                    <a:pt x="5136" y="1986"/>
                  </a:cubicBezTo>
                  <a:close/>
                  <a:moveTo>
                    <a:pt x="3088" y="6207"/>
                  </a:moveTo>
                  <a:cubicBezTo>
                    <a:pt x="3623" y="6207"/>
                    <a:pt x="4096" y="6680"/>
                    <a:pt x="4096" y="7247"/>
                  </a:cubicBezTo>
                  <a:cubicBezTo>
                    <a:pt x="4096" y="7782"/>
                    <a:pt x="3623" y="8255"/>
                    <a:pt x="3088" y="8255"/>
                  </a:cubicBezTo>
                  <a:cubicBezTo>
                    <a:pt x="2521" y="8255"/>
                    <a:pt x="2048" y="7782"/>
                    <a:pt x="2048" y="7247"/>
                  </a:cubicBezTo>
                  <a:cubicBezTo>
                    <a:pt x="2048" y="6648"/>
                    <a:pt x="2489" y="6207"/>
                    <a:pt x="3088" y="6207"/>
                  </a:cubicBezTo>
                  <a:close/>
                  <a:moveTo>
                    <a:pt x="8601" y="6207"/>
                  </a:moveTo>
                  <a:cubicBezTo>
                    <a:pt x="9137" y="6207"/>
                    <a:pt x="9609" y="6648"/>
                    <a:pt x="9609" y="7247"/>
                  </a:cubicBezTo>
                  <a:cubicBezTo>
                    <a:pt x="9609" y="7782"/>
                    <a:pt x="9137" y="8255"/>
                    <a:pt x="8601" y="8255"/>
                  </a:cubicBezTo>
                  <a:cubicBezTo>
                    <a:pt x="8003" y="8255"/>
                    <a:pt x="7530" y="7782"/>
                    <a:pt x="7530" y="7247"/>
                  </a:cubicBezTo>
                  <a:cubicBezTo>
                    <a:pt x="7530" y="6680"/>
                    <a:pt x="8003" y="6207"/>
                    <a:pt x="8601" y="6207"/>
                  </a:cubicBezTo>
                  <a:close/>
                  <a:moveTo>
                    <a:pt x="3749" y="8980"/>
                  </a:moveTo>
                  <a:cubicBezTo>
                    <a:pt x="4695" y="8980"/>
                    <a:pt x="5451" y="9704"/>
                    <a:pt x="5451" y="10649"/>
                  </a:cubicBezTo>
                  <a:lnTo>
                    <a:pt x="5451" y="11027"/>
                  </a:lnTo>
                  <a:lnTo>
                    <a:pt x="630" y="11027"/>
                  </a:lnTo>
                  <a:lnTo>
                    <a:pt x="630" y="10649"/>
                  </a:lnTo>
                  <a:lnTo>
                    <a:pt x="662" y="10649"/>
                  </a:lnTo>
                  <a:cubicBezTo>
                    <a:pt x="662" y="9704"/>
                    <a:pt x="1418" y="8980"/>
                    <a:pt x="2363" y="8980"/>
                  </a:cubicBezTo>
                  <a:close/>
                  <a:moveTo>
                    <a:pt x="9369" y="8976"/>
                  </a:moveTo>
                  <a:cubicBezTo>
                    <a:pt x="10266" y="8976"/>
                    <a:pt x="10995" y="9740"/>
                    <a:pt x="10995" y="10649"/>
                  </a:cubicBezTo>
                  <a:lnTo>
                    <a:pt x="10995" y="11027"/>
                  </a:lnTo>
                  <a:lnTo>
                    <a:pt x="6144" y="11027"/>
                  </a:lnTo>
                  <a:lnTo>
                    <a:pt x="6144" y="10649"/>
                  </a:lnTo>
                  <a:cubicBezTo>
                    <a:pt x="6144" y="9704"/>
                    <a:pt x="6900" y="8980"/>
                    <a:pt x="7845" y="8980"/>
                  </a:cubicBezTo>
                  <a:lnTo>
                    <a:pt x="9263" y="8980"/>
                  </a:lnTo>
                  <a:cubicBezTo>
                    <a:pt x="9298" y="8977"/>
                    <a:pt x="9334" y="8976"/>
                    <a:pt x="9369" y="8976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2427"/>
                  </a:lnTo>
                  <a:cubicBezTo>
                    <a:pt x="0" y="2994"/>
                    <a:pt x="473" y="3466"/>
                    <a:pt x="1040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88"/>
                    <a:pt x="1546" y="4829"/>
                    <a:pt x="1727" y="4829"/>
                  </a:cubicBezTo>
                  <a:cubicBezTo>
                    <a:pt x="1813" y="4829"/>
                    <a:pt x="1904" y="4797"/>
                    <a:pt x="1985" y="4726"/>
                  </a:cubicBezTo>
                  <a:lnTo>
                    <a:pt x="3245" y="3466"/>
                  </a:lnTo>
                  <a:lnTo>
                    <a:pt x="4096" y="3466"/>
                  </a:lnTo>
                  <a:lnTo>
                    <a:pt x="4096" y="3813"/>
                  </a:lnTo>
                  <a:cubicBezTo>
                    <a:pt x="4096" y="4348"/>
                    <a:pt x="4568" y="4821"/>
                    <a:pt x="5136" y="4821"/>
                  </a:cubicBezTo>
                  <a:lnTo>
                    <a:pt x="7057" y="4821"/>
                  </a:lnTo>
                  <a:lnTo>
                    <a:pt x="7908" y="5672"/>
                  </a:lnTo>
                  <a:cubicBezTo>
                    <a:pt x="7341" y="5924"/>
                    <a:pt x="6868" y="6522"/>
                    <a:pt x="6868" y="7247"/>
                  </a:cubicBezTo>
                  <a:cubicBezTo>
                    <a:pt x="6868" y="7625"/>
                    <a:pt x="7026" y="8034"/>
                    <a:pt x="7278" y="8349"/>
                  </a:cubicBezTo>
                  <a:cubicBezTo>
                    <a:pt x="6648" y="8507"/>
                    <a:pt x="6144" y="8885"/>
                    <a:pt x="5829" y="9452"/>
                  </a:cubicBezTo>
                  <a:cubicBezTo>
                    <a:pt x="5514" y="8917"/>
                    <a:pt x="5010" y="8539"/>
                    <a:pt x="4411" y="8381"/>
                  </a:cubicBezTo>
                  <a:cubicBezTo>
                    <a:pt x="4663" y="8066"/>
                    <a:pt x="4821" y="7719"/>
                    <a:pt x="4821" y="7278"/>
                  </a:cubicBezTo>
                  <a:cubicBezTo>
                    <a:pt x="4821" y="6333"/>
                    <a:pt x="4064" y="5577"/>
                    <a:pt x="3119" y="5577"/>
                  </a:cubicBezTo>
                  <a:cubicBezTo>
                    <a:pt x="2174" y="5577"/>
                    <a:pt x="1418" y="6333"/>
                    <a:pt x="1418" y="7278"/>
                  </a:cubicBezTo>
                  <a:cubicBezTo>
                    <a:pt x="1418" y="7719"/>
                    <a:pt x="1576" y="8097"/>
                    <a:pt x="1828" y="8381"/>
                  </a:cubicBezTo>
                  <a:cubicBezTo>
                    <a:pt x="788" y="8665"/>
                    <a:pt x="32" y="9610"/>
                    <a:pt x="32" y="10712"/>
                  </a:cubicBezTo>
                  <a:lnTo>
                    <a:pt x="32" y="11374"/>
                  </a:lnTo>
                  <a:cubicBezTo>
                    <a:pt x="32" y="11563"/>
                    <a:pt x="189" y="11721"/>
                    <a:pt x="410" y="11721"/>
                  </a:cubicBezTo>
                  <a:lnTo>
                    <a:pt x="11374" y="11721"/>
                  </a:lnTo>
                  <a:cubicBezTo>
                    <a:pt x="11594" y="11721"/>
                    <a:pt x="11752" y="11563"/>
                    <a:pt x="11752" y="11374"/>
                  </a:cubicBezTo>
                  <a:lnTo>
                    <a:pt x="11752" y="10712"/>
                  </a:lnTo>
                  <a:cubicBezTo>
                    <a:pt x="11752" y="9610"/>
                    <a:pt x="10995" y="8665"/>
                    <a:pt x="9956" y="8381"/>
                  </a:cubicBezTo>
                  <a:cubicBezTo>
                    <a:pt x="10208" y="8066"/>
                    <a:pt x="10365" y="7719"/>
                    <a:pt x="10365" y="7278"/>
                  </a:cubicBezTo>
                  <a:cubicBezTo>
                    <a:pt x="10365" y="6459"/>
                    <a:pt x="9767" y="5735"/>
                    <a:pt x="8979" y="5577"/>
                  </a:cubicBezTo>
                  <a:lnTo>
                    <a:pt x="8979" y="4884"/>
                  </a:lnTo>
                  <a:lnTo>
                    <a:pt x="10649" y="4884"/>
                  </a:lnTo>
                  <a:lnTo>
                    <a:pt x="10649" y="4821"/>
                  </a:lnTo>
                  <a:cubicBezTo>
                    <a:pt x="11185" y="4821"/>
                    <a:pt x="11657" y="4348"/>
                    <a:pt x="11657" y="3813"/>
                  </a:cubicBezTo>
                  <a:lnTo>
                    <a:pt x="11657" y="2395"/>
                  </a:lnTo>
                  <a:cubicBezTo>
                    <a:pt x="11657" y="1828"/>
                    <a:pt x="11185" y="1355"/>
                    <a:pt x="10649" y="1355"/>
                  </a:cubicBezTo>
                  <a:lnTo>
                    <a:pt x="7530" y="1355"/>
                  </a:lnTo>
                  <a:lnTo>
                    <a:pt x="7530" y="1009"/>
                  </a:lnTo>
                  <a:cubicBezTo>
                    <a:pt x="7530" y="473"/>
                    <a:pt x="7057" y="1"/>
                    <a:pt x="6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917321" y="2931929"/>
              <a:ext cx="1374271" cy="1193539"/>
            </a:xfrm>
            <a:custGeom>
              <a:avLst/>
              <a:gdLst/>
              <a:ahLst/>
              <a:cxnLst/>
              <a:rect l="l" t="t" r="r" b="b"/>
              <a:pathLst>
                <a:path w="18025" h="15654" extrusionOk="0">
                  <a:moveTo>
                    <a:pt x="4499" y="0"/>
                  </a:moveTo>
                  <a:lnTo>
                    <a:pt x="0" y="7842"/>
                  </a:lnTo>
                  <a:lnTo>
                    <a:pt x="4499" y="15654"/>
                  </a:lnTo>
                  <a:lnTo>
                    <a:pt x="13526" y="15654"/>
                  </a:lnTo>
                  <a:lnTo>
                    <a:pt x="18025" y="7842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5392925" y="3334100"/>
              <a:ext cx="423043" cy="389193"/>
            </a:xfrm>
            <a:custGeom>
              <a:avLst/>
              <a:gdLst/>
              <a:ahLst/>
              <a:cxnLst/>
              <a:rect l="l" t="t" r="r" b="b"/>
              <a:pathLst>
                <a:path w="11910" h="10957" extrusionOk="0">
                  <a:moveTo>
                    <a:pt x="7325" y="654"/>
                  </a:moveTo>
                  <a:cubicBezTo>
                    <a:pt x="7412" y="654"/>
                    <a:pt x="7498" y="686"/>
                    <a:pt x="7561" y="749"/>
                  </a:cubicBezTo>
                  <a:lnTo>
                    <a:pt x="10995" y="4088"/>
                  </a:lnTo>
                  <a:cubicBezTo>
                    <a:pt x="11122" y="4246"/>
                    <a:pt x="11122" y="4466"/>
                    <a:pt x="10995" y="4592"/>
                  </a:cubicBezTo>
                  <a:lnTo>
                    <a:pt x="10082" y="5506"/>
                  </a:lnTo>
                  <a:lnTo>
                    <a:pt x="7404" y="2859"/>
                  </a:lnTo>
                  <a:cubicBezTo>
                    <a:pt x="7215" y="2670"/>
                    <a:pt x="6955" y="2576"/>
                    <a:pt x="6691" y="2576"/>
                  </a:cubicBezTo>
                  <a:cubicBezTo>
                    <a:pt x="6427" y="2576"/>
                    <a:pt x="6159" y="2670"/>
                    <a:pt x="5955" y="2859"/>
                  </a:cubicBezTo>
                  <a:lnTo>
                    <a:pt x="4978" y="3805"/>
                  </a:lnTo>
                  <a:cubicBezTo>
                    <a:pt x="4915" y="3868"/>
                    <a:pt x="4828" y="3899"/>
                    <a:pt x="4742" y="3899"/>
                  </a:cubicBezTo>
                  <a:cubicBezTo>
                    <a:pt x="4655" y="3899"/>
                    <a:pt x="4568" y="3868"/>
                    <a:pt x="4505" y="3805"/>
                  </a:cubicBezTo>
                  <a:cubicBezTo>
                    <a:pt x="4379" y="3679"/>
                    <a:pt x="4379" y="3458"/>
                    <a:pt x="4505" y="3332"/>
                  </a:cubicBezTo>
                  <a:lnTo>
                    <a:pt x="5955" y="1883"/>
                  </a:lnTo>
                  <a:lnTo>
                    <a:pt x="7089" y="749"/>
                  </a:lnTo>
                  <a:cubicBezTo>
                    <a:pt x="7152" y="686"/>
                    <a:pt x="7239" y="654"/>
                    <a:pt x="7325" y="654"/>
                  </a:cubicBezTo>
                  <a:close/>
                  <a:moveTo>
                    <a:pt x="2808" y="5183"/>
                  </a:moveTo>
                  <a:cubicBezTo>
                    <a:pt x="2899" y="5183"/>
                    <a:pt x="2993" y="5207"/>
                    <a:pt x="3056" y="5254"/>
                  </a:cubicBezTo>
                  <a:cubicBezTo>
                    <a:pt x="3151" y="5380"/>
                    <a:pt x="3151" y="5632"/>
                    <a:pt x="3056" y="5726"/>
                  </a:cubicBezTo>
                  <a:lnTo>
                    <a:pt x="2048" y="6735"/>
                  </a:lnTo>
                  <a:cubicBezTo>
                    <a:pt x="2001" y="6782"/>
                    <a:pt x="1914" y="6805"/>
                    <a:pt x="1824" y="6805"/>
                  </a:cubicBezTo>
                  <a:cubicBezTo>
                    <a:pt x="1733" y="6805"/>
                    <a:pt x="1639" y="6782"/>
                    <a:pt x="1576" y="6735"/>
                  </a:cubicBezTo>
                  <a:cubicBezTo>
                    <a:pt x="1449" y="6609"/>
                    <a:pt x="1449" y="6357"/>
                    <a:pt x="1576" y="6262"/>
                  </a:cubicBezTo>
                  <a:lnTo>
                    <a:pt x="2584" y="5254"/>
                  </a:lnTo>
                  <a:cubicBezTo>
                    <a:pt x="2631" y="5207"/>
                    <a:pt x="2718" y="5183"/>
                    <a:pt x="2808" y="5183"/>
                  </a:cubicBezTo>
                  <a:close/>
                  <a:moveTo>
                    <a:pt x="3785" y="6167"/>
                  </a:moveTo>
                  <a:cubicBezTo>
                    <a:pt x="3875" y="6167"/>
                    <a:pt x="3970" y="6199"/>
                    <a:pt x="4033" y="6262"/>
                  </a:cubicBezTo>
                  <a:cubicBezTo>
                    <a:pt x="4159" y="6357"/>
                    <a:pt x="4159" y="6609"/>
                    <a:pt x="4033" y="6735"/>
                  </a:cubicBezTo>
                  <a:lnTo>
                    <a:pt x="3056" y="7711"/>
                  </a:lnTo>
                  <a:cubicBezTo>
                    <a:pt x="2993" y="7774"/>
                    <a:pt x="2899" y="7806"/>
                    <a:pt x="2808" y="7806"/>
                  </a:cubicBezTo>
                  <a:cubicBezTo>
                    <a:pt x="2718" y="7806"/>
                    <a:pt x="2631" y="7774"/>
                    <a:pt x="2584" y="7711"/>
                  </a:cubicBezTo>
                  <a:cubicBezTo>
                    <a:pt x="2395" y="7554"/>
                    <a:pt x="2395" y="7365"/>
                    <a:pt x="2584" y="7239"/>
                  </a:cubicBezTo>
                  <a:lnTo>
                    <a:pt x="3560" y="6262"/>
                  </a:lnTo>
                  <a:cubicBezTo>
                    <a:pt x="3608" y="6199"/>
                    <a:pt x="3694" y="6167"/>
                    <a:pt x="3785" y="6167"/>
                  </a:cubicBezTo>
                  <a:close/>
                  <a:moveTo>
                    <a:pt x="4730" y="7113"/>
                  </a:moveTo>
                  <a:cubicBezTo>
                    <a:pt x="4821" y="7113"/>
                    <a:pt x="4915" y="7144"/>
                    <a:pt x="4978" y="7207"/>
                  </a:cubicBezTo>
                  <a:cubicBezTo>
                    <a:pt x="5073" y="7302"/>
                    <a:pt x="5073" y="7554"/>
                    <a:pt x="4978" y="7680"/>
                  </a:cubicBezTo>
                  <a:lnTo>
                    <a:pt x="4001" y="8656"/>
                  </a:lnTo>
                  <a:cubicBezTo>
                    <a:pt x="3938" y="8719"/>
                    <a:pt x="3844" y="8751"/>
                    <a:pt x="3749" y="8751"/>
                  </a:cubicBezTo>
                  <a:cubicBezTo>
                    <a:pt x="3655" y="8751"/>
                    <a:pt x="3560" y="8719"/>
                    <a:pt x="3497" y="8656"/>
                  </a:cubicBezTo>
                  <a:cubicBezTo>
                    <a:pt x="3403" y="8530"/>
                    <a:pt x="3403" y="8310"/>
                    <a:pt x="3497" y="8184"/>
                  </a:cubicBezTo>
                  <a:lnTo>
                    <a:pt x="4505" y="7207"/>
                  </a:lnTo>
                  <a:cubicBezTo>
                    <a:pt x="4553" y="7144"/>
                    <a:pt x="4639" y="7113"/>
                    <a:pt x="4730" y="7113"/>
                  </a:cubicBezTo>
                  <a:close/>
                  <a:moveTo>
                    <a:pt x="4100" y="969"/>
                  </a:moveTo>
                  <a:cubicBezTo>
                    <a:pt x="4190" y="969"/>
                    <a:pt x="4285" y="1001"/>
                    <a:pt x="4348" y="1064"/>
                  </a:cubicBezTo>
                  <a:lnTo>
                    <a:pt x="5041" y="1725"/>
                  </a:lnTo>
                  <a:lnTo>
                    <a:pt x="3938" y="2828"/>
                  </a:lnTo>
                  <a:cubicBezTo>
                    <a:pt x="3560" y="3206"/>
                    <a:pt x="3560" y="3899"/>
                    <a:pt x="3938" y="4277"/>
                  </a:cubicBezTo>
                  <a:cubicBezTo>
                    <a:pt x="4143" y="4482"/>
                    <a:pt x="4411" y="4584"/>
                    <a:pt x="4675" y="4584"/>
                  </a:cubicBezTo>
                  <a:cubicBezTo>
                    <a:pt x="4939" y="4584"/>
                    <a:pt x="5199" y="4482"/>
                    <a:pt x="5388" y="4277"/>
                  </a:cubicBezTo>
                  <a:lnTo>
                    <a:pt x="6396" y="3332"/>
                  </a:lnTo>
                  <a:cubicBezTo>
                    <a:pt x="6443" y="3269"/>
                    <a:pt x="6530" y="3238"/>
                    <a:pt x="6620" y="3238"/>
                  </a:cubicBezTo>
                  <a:cubicBezTo>
                    <a:pt x="6711" y="3238"/>
                    <a:pt x="6805" y="3269"/>
                    <a:pt x="6868" y="3332"/>
                  </a:cubicBezTo>
                  <a:lnTo>
                    <a:pt x="10334" y="6735"/>
                  </a:lnTo>
                  <a:cubicBezTo>
                    <a:pt x="10491" y="6829"/>
                    <a:pt x="10491" y="7113"/>
                    <a:pt x="10365" y="7239"/>
                  </a:cubicBezTo>
                  <a:cubicBezTo>
                    <a:pt x="10302" y="7302"/>
                    <a:pt x="10216" y="7333"/>
                    <a:pt x="10129" y="7333"/>
                  </a:cubicBezTo>
                  <a:cubicBezTo>
                    <a:pt x="10042" y="7333"/>
                    <a:pt x="9956" y="7302"/>
                    <a:pt x="9893" y="7239"/>
                  </a:cubicBezTo>
                  <a:lnTo>
                    <a:pt x="8444" y="5789"/>
                  </a:lnTo>
                  <a:cubicBezTo>
                    <a:pt x="8381" y="5726"/>
                    <a:pt x="8286" y="5695"/>
                    <a:pt x="8195" y="5695"/>
                  </a:cubicBezTo>
                  <a:cubicBezTo>
                    <a:pt x="8105" y="5695"/>
                    <a:pt x="8018" y="5726"/>
                    <a:pt x="7971" y="5789"/>
                  </a:cubicBezTo>
                  <a:cubicBezTo>
                    <a:pt x="7845" y="5884"/>
                    <a:pt x="7845" y="6136"/>
                    <a:pt x="7971" y="6262"/>
                  </a:cubicBezTo>
                  <a:lnTo>
                    <a:pt x="9420" y="7711"/>
                  </a:lnTo>
                  <a:cubicBezTo>
                    <a:pt x="9546" y="7837"/>
                    <a:pt x="9546" y="8058"/>
                    <a:pt x="9420" y="8184"/>
                  </a:cubicBezTo>
                  <a:cubicBezTo>
                    <a:pt x="9357" y="8247"/>
                    <a:pt x="9271" y="8278"/>
                    <a:pt x="9184" y="8278"/>
                  </a:cubicBezTo>
                  <a:cubicBezTo>
                    <a:pt x="9097" y="8278"/>
                    <a:pt x="9011" y="8247"/>
                    <a:pt x="8948" y="8184"/>
                  </a:cubicBezTo>
                  <a:lnTo>
                    <a:pt x="7498" y="6735"/>
                  </a:lnTo>
                  <a:cubicBezTo>
                    <a:pt x="7435" y="6672"/>
                    <a:pt x="7341" y="6640"/>
                    <a:pt x="7250" y="6640"/>
                  </a:cubicBezTo>
                  <a:cubicBezTo>
                    <a:pt x="7160" y="6640"/>
                    <a:pt x="7073" y="6672"/>
                    <a:pt x="7026" y="6735"/>
                  </a:cubicBezTo>
                  <a:cubicBezTo>
                    <a:pt x="6900" y="6829"/>
                    <a:pt x="6900" y="7081"/>
                    <a:pt x="7026" y="7176"/>
                  </a:cubicBezTo>
                  <a:lnTo>
                    <a:pt x="8475" y="8656"/>
                  </a:lnTo>
                  <a:cubicBezTo>
                    <a:pt x="8601" y="8751"/>
                    <a:pt x="8601" y="9003"/>
                    <a:pt x="8475" y="9129"/>
                  </a:cubicBezTo>
                  <a:cubicBezTo>
                    <a:pt x="8412" y="9176"/>
                    <a:pt x="8325" y="9200"/>
                    <a:pt x="8239" y="9200"/>
                  </a:cubicBezTo>
                  <a:cubicBezTo>
                    <a:pt x="8152" y="9200"/>
                    <a:pt x="8066" y="9176"/>
                    <a:pt x="8003" y="9129"/>
                  </a:cubicBezTo>
                  <a:lnTo>
                    <a:pt x="6459" y="7648"/>
                  </a:lnTo>
                  <a:cubicBezTo>
                    <a:pt x="6270" y="7459"/>
                    <a:pt x="6018" y="7396"/>
                    <a:pt x="5797" y="7396"/>
                  </a:cubicBezTo>
                  <a:cubicBezTo>
                    <a:pt x="5797" y="7144"/>
                    <a:pt x="5671" y="6924"/>
                    <a:pt x="5482" y="6735"/>
                  </a:cubicBezTo>
                  <a:cubicBezTo>
                    <a:pt x="5293" y="6514"/>
                    <a:pt x="5041" y="6451"/>
                    <a:pt x="4821" y="6388"/>
                  </a:cubicBezTo>
                  <a:cubicBezTo>
                    <a:pt x="4821" y="6167"/>
                    <a:pt x="4694" y="5947"/>
                    <a:pt x="4505" y="5726"/>
                  </a:cubicBezTo>
                  <a:cubicBezTo>
                    <a:pt x="4285" y="5537"/>
                    <a:pt x="4064" y="5474"/>
                    <a:pt x="3812" y="5411"/>
                  </a:cubicBezTo>
                  <a:cubicBezTo>
                    <a:pt x="3812" y="5191"/>
                    <a:pt x="3718" y="4939"/>
                    <a:pt x="3497" y="4750"/>
                  </a:cubicBezTo>
                  <a:cubicBezTo>
                    <a:pt x="3308" y="4561"/>
                    <a:pt x="3048" y="4466"/>
                    <a:pt x="2785" y="4466"/>
                  </a:cubicBezTo>
                  <a:cubicBezTo>
                    <a:pt x="2521" y="4466"/>
                    <a:pt x="2253" y="4561"/>
                    <a:pt x="2048" y="4750"/>
                  </a:cubicBezTo>
                  <a:lnTo>
                    <a:pt x="1544" y="5254"/>
                  </a:lnTo>
                  <a:lnTo>
                    <a:pt x="819" y="4561"/>
                  </a:lnTo>
                  <a:cubicBezTo>
                    <a:pt x="725" y="4435"/>
                    <a:pt x="725" y="4183"/>
                    <a:pt x="819" y="4088"/>
                  </a:cubicBezTo>
                  <a:lnTo>
                    <a:pt x="3875" y="1064"/>
                  </a:lnTo>
                  <a:cubicBezTo>
                    <a:pt x="3923" y="1001"/>
                    <a:pt x="4009" y="969"/>
                    <a:pt x="4100" y="969"/>
                  </a:cubicBezTo>
                  <a:close/>
                  <a:moveTo>
                    <a:pt x="5718" y="8089"/>
                  </a:moveTo>
                  <a:cubicBezTo>
                    <a:pt x="5805" y="8089"/>
                    <a:pt x="5892" y="8121"/>
                    <a:pt x="5955" y="8184"/>
                  </a:cubicBezTo>
                  <a:cubicBezTo>
                    <a:pt x="6081" y="8310"/>
                    <a:pt x="6081" y="8530"/>
                    <a:pt x="5955" y="8656"/>
                  </a:cubicBezTo>
                  <a:lnTo>
                    <a:pt x="4978" y="9633"/>
                  </a:lnTo>
                  <a:cubicBezTo>
                    <a:pt x="4915" y="9696"/>
                    <a:pt x="4821" y="9728"/>
                    <a:pt x="4730" y="9728"/>
                  </a:cubicBezTo>
                  <a:cubicBezTo>
                    <a:pt x="4639" y="9728"/>
                    <a:pt x="4553" y="9696"/>
                    <a:pt x="4505" y="9633"/>
                  </a:cubicBezTo>
                  <a:cubicBezTo>
                    <a:pt x="4379" y="9507"/>
                    <a:pt x="4379" y="9286"/>
                    <a:pt x="4505" y="9160"/>
                  </a:cubicBezTo>
                  <a:lnTo>
                    <a:pt x="5482" y="8184"/>
                  </a:lnTo>
                  <a:cubicBezTo>
                    <a:pt x="5545" y="8121"/>
                    <a:pt x="5632" y="8089"/>
                    <a:pt x="5718" y="8089"/>
                  </a:cubicBezTo>
                  <a:close/>
                  <a:moveTo>
                    <a:pt x="6616" y="8877"/>
                  </a:moveTo>
                  <a:lnTo>
                    <a:pt x="7467" y="9665"/>
                  </a:lnTo>
                  <a:cubicBezTo>
                    <a:pt x="7593" y="9759"/>
                    <a:pt x="7593" y="9980"/>
                    <a:pt x="7435" y="10106"/>
                  </a:cubicBezTo>
                  <a:cubicBezTo>
                    <a:pt x="7388" y="10169"/>
                    <a:pt x="7286" y="10200"/>
                    <a:pt x="7179" y="10200"/>
                  </a:cubicBezTo>
                  <a:cubicBezTo>
                    <a:pt x="7073" y="10200"/>
                    <a:pt x="6963" y="10169"/>
                    <a:pt x="6900" y="10106"/>
                  </a:cubicBezTo>
                  <a:lnTo>
                    <a:pt x="6207" y="9412"/>
                  </a:lnTo>
                  <a:lnTo>
                    <a:pt x="6427" y="9160"/>
                  </a:lnTo>
                  <a:cubicBezTo>
                    <a:pt x="6522" y="9097"/>
                    <a:pt x="6585" y="8971"/>
                    <a:pt x="6616" y="8877"/>
                  </a:cubicBezTo>
                  <a:close/>
                  <a:moveTo>
                    <a:pt x="7309" y="0"/>
                  </a:moveTo>
                  <a:cubicBezTo>
                    <a:pt x="7042" y="0"/>
                    <a:pt x="6774" y="103"/>
                    <a:pt x="6585" y="308"/>
                  </a:cubicBezTo>
                  <a:lnTo>
                    <a:pt x="5608" y="1284"/>
                  </a:lnTo>
                  <a:lnTo>
                    <a:pt x="4852" y="560"/>
                  </a:lnTo>
                  <a:cubicBezTo>
                    <a:pt x="4656" y="394"/>
                    <a:pt x="4409" y="307"/>
                    <a:pt x="4163" y="307"/>
                  </a:cubicBezTo>
                  <a:cubicBezTo>
                    <a:pt x="3897" y="307"/>
                    <a:pt x="3631" y="409"/>
                    <a:pt x="3434" y="623"/>
                  </a:cubicBezTo>
                  <a:lnTo>
                    <a:pt x="410" y="3647"/>
                  </a:lnTo>
                  <a:cubicBezTo>
                    <a:pt x="0" y="4025"/>
                    <a:pt x="0" y="4718"/>
                    <a:pt x="410" y="5096"/>
                  </a:cubicBezTo>
                  <a:lnTo>
                    <a:pt x="1103" y="5821"/>
                  </a:lnTo>
                  <a:cubicBezTo>
                    <a:pt x="725" y="6199"/>
                    <a:pt x="725" y="6829"/>
                    <a:pt x="1103" y="7239"/>
                  </a:cubicBezTo>
                  <a:cubicBezTo>
                    <a:pt x="1292" y="7428"/>
                    <a:pt x="1544" y="7491"/>
                    <a:pt x="1765" y="7554"/>
                  </a:cubicBezTo>
                  <a:cubicBezTo>
                    <a:pt x="1765" y="7774"/>
                    <a:pt x="1891" y="8026"/>
                    <a:pt x="2080" y="8215"/>
                  </a:cubicBezTo>
                  <a:cubicBezTo>
                    <a:pt x="2300" y="8404"/>
                    <a:pt x="2521" y="8499"/>
                    <a:pt x="2773" y="8530"/>
                  </a:cubicBezTo>
                  <a:cubicBezTo>
                    <a:pt x="2773" y="8751"/>
                    <a:pt x="2867" y="9003"/>
                    <a:pt x="3088" y="9192"/>
                  </a:cubicBezTo>
                  <a:cubicBezTo>
                    <a:pt x="3277" y="9381"/>
                    <a:pt x="3497" y="9475"/>
                    <a:pt x="3749" y="9507"/>
                  </a:cubicBezTo>
                  <a:cubicBezTo>
                    <a:pt x="3749" y="9759"/>
                    <a:pt x="3875" y="9980"/>
                    <a:pt x="4064" y="10169"/>
                  </a:cubicBezTo>
                  <a:cubicBezTo>
                    <a:pt x="4253" y="10373"/>
                    <a:pt x="4521" y="10476"/>
                    <a:pt x="4789" y="10476"/>
                  </a:cubicBezTo>
                  <a:cubicBezTo>
                    <a:pt x="5057" y="10476"/>
                    <a:pt x="5325" y="10373"/>
                    <a:pt x="5514" y="10169"/>
                  </a:cubicBezTo>
                  <a:lnTo>
                    <a:pt x="5766" y="9948"/>
                  </a:lnTo>
                  <a:lnTo>
                    <a:pt x="6459" y="10673"/>
                  </a:lnTo>
                  <a:cubicBezTo>
                    <a:pt x="6664" y="10862"/>
                    <a:pt x="6939" y="10956"/>
                    <a:pt x="7219" y="10956"/>
                  </a:cubicBezTo>
                  <a:cubicBezTo>
                    <a:pt x="7498" y="10956"/>
                    <a:pt x="7782" y="10862"/>
                    <a:pt x="8003" y="10673"/>
                  </a:cubicBezTo>
                  <a:cubicBezTo>
                    <a:pt x="8192" y="10452"/>
                    <a:pt x="8286" y="10232"/>
                    <a:pt x="8318" y="9980"/>
                  </a:cubicBezTo>
                  <a:cubicBezTo>
                    <a:pt x="8538" y="9980"/>
                    <a:pt x="8790" y="9885"/>
                    <a:pt x="8979" y="9665"/>
                  </a:cubicBezTo>
                  <a:cubicBezTo>
                    <a:pt x="9168" y="9475"/>
                    <a:pt x="9263" y="9255"/>
                    <a:pt x="9294" y="9003"/>
                  </a:cubicBezTo>
                  <a:cubicBezTo>
                    <a:pt x="9546" y="9003"/>
                    <a:pt x="9767" y="8877"/>
                    <a:pt x="9956" y="8688"/>
                  </a:cubicBezTo>
                  <a:cubicBezTo>
                    <a:pt x="10176" y="8499"/>
                    <a:pt x="10239" y="8247"/>
                    <a:pt x="10271" y="8026"/>
                  </a:cubicBezTo>
                  <a:cubicBezTo>
                    <a:pt x="10523" y="8026"/>
                    <a:pt x="10743" y="7900"/>
                    <a:pt x="10964" y="7711"/>
                  </a:cubicBezTo>
                  <a:cubicBezTo>
                    <a:pt x="11342" y="7302"/>
                    <a:pt x="11342" y="6640"/>
                    <a:pt x="10964" y="6262"/>
                  </a:cubicBezTo>
                  <a:lnTo>
                    <a:pt x="10680" y="5978"/>
                  </a:lnTo>
                  <a:lnTo>
                    <a:pt x="11594" y="5065"/>
                  </a:lnTo>
                  <a:cubicBezTo>
                    <a:pt x="11909" y="4687"/>
                    <a:pt x="11909" y="4057"/>
                    <a:pt x="11468" y="3647"/>
                  </a:cubicBezTo>
                  <a:lnTo>
                    <a:pt x="8034" y="308"/>
                  </a:lnTo>
                  <a:cubicBezTo>
                    <a:pt x="7845" y="103"/>
                    <a:pt x="7577" y="0"/>
                    <a:pt x="7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3883679" y="1145151"/>
              <a:ext cx="1376635" cy="1191252"/>
            </a:xfrm>
            <a:custGeom>
              <a:avLst/>
              <a:gdLst/>
              <a:ahLst/>
              <a:cxnLst/>
              <a:rect l="l" t="t" r="r" b="b"/>
              <a:pathLst>
                <a:path w="18056" h="15624" extrusionOk="0">
                  <a:moveTo>
                    <a:pt x="4530" y="0"/>
                  </a:moveTo>
                  <a:lnTo>
                    <a:pt x="1" y="7812"/>
                  </a:lnTo>
                  <a:lnTo>
                    <a:pt x="4530" y="15624"/>
                  </a:lnTo>
                  <a:lnTo>
                    <a:pt x="13557" y="15624"/>
                  </a:lnTo>
                  <a:lnTo>
                    <a:pt x="18056" y="7812"/>
                  </a:lnTo>
                  <a:lnTo>
                    <a:pt x="1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356475" y="1524675"/>
              <a:ext cx="433415" cy="432226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56751" y="1679293"/>
              <a:ext cx="52755" cy="52718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3343250" y="3303409"/>
              <a:ext cx="408976" cy="402052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3732934" y="3286612"/>
              <a:ext cx="51809" cy="51561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3689000" y="3269776"/>
              <a:ext cx="21517" cy="51809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3749553" y="3360623"/>
              <a:ext cx="52771" cy="22479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418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9"/>
          <p:cNvSpPr/>
          <p:nvPr/>
        </p:nvSpPr>
        <p:spPr>
          <a:xfrm>
            <a:off x="1236169" y="761017"/>
            <a:ext cx="6149823" cy="331745"/>
          </a:xfrm>
          <a:prstGeom prst="rect">
            <a:avLst/>
          </a:prstGeom>
          <a:solidFill>
            <a:srgbClr val="76DBAB"/>
          </a:solidFill>
          <a:ln>
            <a:solidFill>
              <a:srgbClr val="76DBA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Tx/>
              <a:buFontTx/>
            </a:pPr>
            <a:endParaRPr lang="en-US" sz="1800" dirty="0">
              <a:solidFill>
                <a:schemeClr val="bg1"/>
              </a:solidFill>
              <a:latin typeface="Fira Sans Extra Condensed" panose="020B0604020202020204" charset="0"/>
            </a:endParaRPr>
          </a:p>
        </p:txBody>
      </p:sp>
      <p:sp>
        <p:nvSpPr>
          <p:cNvPr id="58" name="Google Shape;1365;p39"/>
          <p:cNvSpPr/>
          <p:nvPr/>
        </p:nvSpPr>
        <p:spPr>
          <a:xfrm>
            <a:off x="3991168" y="1274723"/>
            <a:ext cx="4114544" cy="3500598"/>
          </a:xfrm>
          <a:prstGeom prst="rect">
            <a:avLst/>
          </a:prstGeom>
          <a:noFill/>
          <a:ln w="28575" cap="flat" cmpd="sng">
            <a:solidFill>
              <a:srgbClr val="76D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191164" y="1363028"/>
            <a:ext cx="38325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300" dirty="0">
                <a:latin typeface="Roboto" panose="020B0604020202020204" charset="0"/>
                <a:ea typeface="Roboto" panose="020B0604020202020204" charset="0"/>
              </a:rPr>
              <a:t>The American Rescue Plan Act of 2021 (“ARPA”) appropriated $5 billion to communities across the U.S. to provide housing, services, and shelter to individuals experiencing homelessness and other vulnerable populations.</a:t>
            </a:r>
          </a:p>
          <a:p>
            <a:pPr fontAlgn="base"/>
            <a:endParaRPr lang="en-US" sz="1300" dirty="0">
              <a:latin typeface="Roboto" panose="020B0604020202020204" charset="0"/>
              <a:ea typeface="Roboto" panose="020B0604020202020204" charset="0"/>
            </a:endParaRPr>
          </a:p>
          <a:p>
            <a:pPr fontAlgn="base"/>
            <a:r>
              <a:rPr lang="en-US" sz="1300" dirty="0">
                <a:latin typeface="Roboto" panose="020B0604020202020204" charset="0"/>
                <a:ea typeface="Roboto" panose="020B0604020202020204" charset="0"/>
              </a:rPr>
              <a:t>As part of the ARPA, HUD awarded Harris County $16,747,366 in HOME-ARP funds and established requirements for the grant that includes planning, community and stakeholder consultation, and submittal of a draft allocation plan that must be completed and approved by HUD before funds are made available.</a:t>
            </a:r>
          </a:p>
          <a:p>
            <a:pPr fontAlgn="base"/>
            <a:endParaRPr lang="en-US" sz="1300" dirty="0">
              <a:latin typeface="Roboto" panose="020B0604020202020204" charset="0"/>
              <a:ea typeface="Roboto" panose="020B0604020202020204" charset="0"/>
            </a:endParaRPr>
          </a:p>
          <a:p>
            <a:pPr fontAlgn="base"/>
            <a:r>
              <a:rPr lang="en-US" sz="1300" dirty="0">
                <a:latin typeface="Roboto" panose="020B0604020202020204" charset="0"/>
                <a:ea typeface="Roboto" panose="020B0604020202020204" charset="0"/>
              </a:rPr>
              <a:t>Funds must be committed and expended by 2030.</a:t>
            </a:r>
          </a:p>
        </p:txBody>
      </p:sp>
      <p:sp>
        <p:nvSpPr>
          <p:cNvPr id="43" name="Google Shape;1227;p36"/>
          <p:cNvSpPr txBox="1">
            <a:spLocks noGrp="1"/>
          </p:cNvSpPr>
          <p:nvPr>
            <p:ph type="title"/>
          </p:nvPr>
        </p:nvSpPr>
        <p:spPr>
          <a:xfrm>
            <a:off x="309716" y="24616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What is HOME-ARP</a:t>
            </a:r>
            <a:endParaRPr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7" y="1881894"/>
            <a:ext cx="1922329" cy="19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9"/>
          <p:cNvSpPr/>
          <p:nvPr/>
        </p:nvSpPr>
        <p:spPr>
          <a:xfrm>
            <a:off x="1236169" y="761017"/>
            <a:ext cx="6149823" cy="331745"/>
          </a:xfrm>
          <a:prstGeom prst="rect">
            <a:avLst/>
          </a:prstGeom>
          <a:solidFill>
            <a:srgbClr val="028090"/>
          </a:solidFill>
          <a:ln>
            <a:solidFill>
              <a:srgbClr val="02809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Tx/>
              <a:buFontTx/>
            </a:pPr>
            <a:endParaRPr lang="en-US" sz="1800" dirty="0">
              <a:solidFill>
                <a:schemeClr val="bg1"/>
              </a:solidFill>
              <a:latin typeface="Fira Sans Extra Condensed" panose="020B060402020202020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69229" y="2058874"/>
            <a:ext cx="3065063" cy="2209109"/>
            <a:chOff x="378283" y="2355273"/>
            <a:chExt cx="3639535" cy="2073209"/>
          </a:xfrm>
        </p:grpSpPr>
        <p:sp>
          <p:nvSpPr>
            <p:cNvPr id="54" name="Google Shape;261;p45"/>
            <p:cNvSpPr/>
            <p:nvPr/>
          </p:nvSpPr>
          <p:spPr>
            <a:xfrm>
              <a:off x="378283" y="2355273"/>
              <a:ext cx="3639535" cy="2073209"/>
            </a:xfrm>
            <a:prstGeom prst="frame">
              <a:avLst>
                <a:gd name="adj1" fmla="val 1897"/>
              </a:avLst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5400012" scaled="0"/>
            </a:gradFill>
            <a:ln>
              <a:solidFill>
                <a:srgbClr val="02809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/>
            <a:srcRect l="52555" r="23466"/>
            <a:stretch/>
          </p:blipFill>
          <p:spPr>
            <a:xfrm>
              <a:off x="420736" y="2401001"/>
              <a:ext cx="3556623" cy="1985875"/>
            </a:xfrm>
            <a:prstGeom prst="rect">
              <a:avLst/>
            </a:prstGeom>
            <a:ln>
              <a:solidFill>
                <a:srgbClr val="028090"/>
              </a:solidFill>
            </a:ln>
          </p:spPr>
        </p:pic>
      </p:grpSp>
      <p:sp>
        <p:nvSpPr>
          <p:cNvPr id="58" name="Google Shape;1365;p39"/>
          <p:cNvSpPr/>
          <p:nvPr/>
        </p:nvSpPr>
        <p:spPr>
          <a:xfrm>
            <a:off x="4604701" y="1413129"/>
            <a:ext cx="4114544" cy="3500598"/>
          </a:xfrm>
          <a:prstGeom prst="rect">
            <a:avLst/>
          </a:prstGeom>
          <a:noFill/>
          <a:ln w="28575" cap="flat" cmpd="sng">
            <a:solidFill>
              <a:srgbClr val="028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792897" y="1607618"/>
            <a:ext cx="3832539" cy="295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20000"/>
              </a:lnSpc>
              <a:buClr>
                <a:srgbClr val="005475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Homeless persons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(sheltered and unsheltered)</a:t>
            </a:r>
          </a:p>
          <a:p>
            <a:pPr marL="285750" lvl="0" indent="-285750" fontAlgn="base">
              <a:lnSpc>
                <a:spcPct val="120000"/>
              </a:lnSpc>
              <a:buClr>
                <a:srgbClr val="005475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Persons at risk of homelessness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 (housed but at risk of homelessness)</a:t>
            </a:r>
          </a:p>
          <a:p>
            <a:pPr marL="285750" lvl="0" indent="-285750" fontAlgn="base">
              <a:lnSpc>
                <a:spcPct val="120000"/>
              </a:lnSpc>
              <a:buClr>
                <a:srgbClr val="005475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Persons fleeing or attempting to flee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domestic violence, dating violence, sexual assault, stalking, or human trafficking</a:t>
            </a:r>
          </a:p>
          <a:p>
            <a:pPr marL="285750" lvl="0" indent="-285750" fontAlgn="base">
              <a:lnSpc>
                <a:spcPct val="120000"/>
              </a:lnSpc>
              <a:buClr>
                <a:srgbClr val="005475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Other families requiring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supportive services or housing assistance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that would prevent homelessness or serve those at greatest risk of housing instability</a:t>
            </a:r>
          </a:p>
          <a:p>
            <a:pPr marL="285750" lvl="0" indent="-285750" fontAlgn="base">
              <a:lnSpc>
                <a:spcPct val="120000"/>
              </a:lnSpc>
              <a:buClr>
                <a:srgbClr val="005475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Veterans and families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that include a veteran family member that meets one of the preceding criteria</a:t>
            </a:r>
          </a:p>
        </p:txBody>
      </p:sp>
      <p:sp>
        <p:nvSpPr>
          <p:cNvPr id="43" name="Google Shape;1227;p36"/>
          <p:cNvSpPr txBox="1">
            <a:spLocks noGrp="1"/>
          </p:cNvSpPr>
          <p:nvPr>
            <p:ph type="title"/>
          </p:nvPr>
        </p:nvSpPr>
        <p:spPr>
          <a:xfrm>
            <a:off x="309716" y="24616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Qualified Populations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9258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9"/>
          <p:cNvSpPr/>
          <p:nvPr/>
        </p:nvSpPr>
        <p:spPr>
          <a:xfrm>
            <a:off x="1339154" y="607168"/>
            <a:ext cx="6035040" cy="426000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739743" y="1868309"/>
            <a:ext cx="2882462" cy="2560712"/>
            <a:chOff x="370248" y="1200502"/>
            <a:chExt cx="3337839" cy="2978812"/>
          </a:xfrm>
        </p:grpSpPr>
        <p:sp>
          <p:nvSpPr>
            <p:cNvPr id="66" name="Google Shape;261;p45"/>
            <p:cNvSpPr/>
            <p:nvPr/>
          </p:nvSpPr>
          <p:spPr>
            <a:xfrm>
              <a:off x="370248" y="1200502"/>
              <a:ext cx="3337839" cy="2978812"/>
            </a:xfrm>
            <a:prstGeom prst="frame">
              <a:avLst>
                <a:gd name="adj1" fmla="val 1897"/>
              </a:avLst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5400012" scaled="0"/>
            </a:gradFill>
            <a:ln>
              <a:solidFill>
                <a:srgbClr val="02C39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37339" t="723" r="47727" b="-723"/>
            <a:stretch/>
          </p:blipFill>
          <p:spPr>
            <a:xfrm>
              <a:off x="412098" y="1262287"/>
              <a:ext cx="3251113" cy="2871217"/>
            </a:xfrm>
            <a:prstGeom prst="rect">
              <a:avLst/>
            </a:prstGeom>
            <a:ln>
              <a:solidFill>
                <a:srgbClr val="02C39A"/>
              </a:solidFill>
            </a:ln>
          </p:spPr>
        </p:pic>
      </p:grpSp>
      <p:sp>
        <p:nvSpPr>
          <p:cNvPr id="68" name="Google Shape;1365;p39"/>
          <p:cNvSpPr/>
          <p:nvPr/>
        </p:nvSpPr>
        <p:spPr>
          <a:xfrm>
            <a:off x="4663694" y="1303757"/>
            <a:ext cx="4114544" cy="3689817"/>
          </a:xfrm>
          <a:prstGeom prst="rect">
            <a:avLst/>
          </a:prstGeom>
          <a:noFill/>
          <a:ln w="28575" cap="flat" cmpd="sng">
            <a:solidFill>
              <a:srgbClr val="02C3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4804696" y="1450668"/>
            <a:ext cx="3832539" cy="339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20000"/>
              </a:lnSpc>
              <a:buClr>
                <a:srgbClr val="02C39A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Acquisition, construction, and rehabilitation of </a:t>
            </a:r>
            <a:r>
              <a:rPr lang="en-US" sz="1200" b="1" dirty="0">
                <a:latin typeface="Roboto" panose="020B0604020202020204" charset="0"/>
                <a:ea typeface="Roboto" panose="020B0604020202020204" charset="0"/>
              </a:rPr>
              <a:t>affordable rental housing 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(transitional or permanent housing, group homes, single room occupancy (SRO) units)</a:t>
            </a:r>
          </a:p>
          <a:p>
            <a:pPr marL="285750" indent="-285750" fontAlgn="base">
              <a:lnSpc>
                <a:spcPct val="120000"/>
              </a:lnSpc>
              <a:buClr>
                <a:srgbClr val="02C39A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latin typeface="Roboto" panose="020B0604020202020204" charset="0"/>
                <a:ea typeface="Roboto" panose="020B0604020202020204" charset="0"/>
              </a:rPr>
              <a:t>Tenant-Based Rental Assistance 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(TBRA) (rental assistance, security deposits, utility deposits, and utility payments)</a:t>
            </a:r>
          </a:p>
          <a:p>
            <a:pPr marL="285750" indent="-285750" fontAlgn="base">
              <a:lnSpc>
                <a:spcPct val="120000"/>
              </a:lnSpc>
              <a:buClr>
                <a:srgbClr val="02C39A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latin typeface="Roboto" panose="020B0604020202020204" charset="0"/>
                <a:ea typeface="Roboto" panose="020B0604020202020204" charset="0"/>
              </a:rPr>
              <a:t>Supportive Services 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(housing counseling, homelessness prevention, childcare, job training, legal services, case management, moving costs)</a:t>
            </a:r>
          </a:p>
          <a:p>
            <a:pPr marL="285750" indent="-285750" fontAlgn="base">
              <a:lnSpc>
                <a:spcPct val="120000"/>
              </a:lnSpc>
              <a:buClr>
                <a:srgbClr val="02C39A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Acquisition and development of </a:t>
            </a:r>
            <a:r>
              <a:rPr lang="en-US" sz="1200" b="1" dirty="0">
                <a:latin typeface="Roboto" panose="020B0604020202020204" charset="0"/>
                <a:ea typeface="Roboto" panose="020B0604020202020204" charset="0"/>
              </a:rPr>
              <a:t>Non-Congregate Shelters 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</a:rPr>
              <a:t>(non-congregate shelters are buildings that provide private units or rooms as temporary shelter and do not require occupants to sign a lease or occupancy agreement)</a:t>
            </a:r>
          </a:p>
        </p:txBody>
      </p:sp>
      <p:sp>
        <p:nvSpPr>
          <p:cNvPr id="70" name="Google Shape;1227;p36"/>
          <p:cNvSpPr txBox="1">
            <a:spLocks noGrp="1"/>
          </p:cNvSpPr>
          <p:nvPr>
            <p:ph type="title"/>
          </p:nvPr>
        </p:nvSpPr>
        <p:spPr>
          <a:xfrm>
            <a:off x="292018" y="17390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Eligible uses of funds</a:t>
            </a:r>
            <a:endParaRPr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0"/>
          <p:cNvSpPr txBox="1">
            <a:spLocks noGrp="1"/>
          </p:cNvSpPr>
          <p:nvPr>
            <p:ph type="title"/>
          </p:nvPr>
        </p:nvSpPr>
        <p:spPr>
          <a:xfrm>
            <a:off x="456083" y="256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 dirty="0"/>
              <a:t>HOME-ARP Timeline</a:t>
            </a:r>
            <a:endParaRPr sz="4800" dirty="0"/>
          </a:p>
        </p:txBody>
      </p:sp>
      <p:grpSp>
        <p:nvGrpSpPr>
          <p:cNvPr id="896" name="Google Shape;896;p30"/>
          <p:cNvGrpSpPr/>
          <p:nvPr/>
        </p:nvGrpSpPr>
        <p:grpSpPr>
          <a:xfrm>
            <a:off x="987049" y="3032695"/>
            <a:ext cx="1674007" cy="1889788"/>
            <a:chOff x="981150" y="2901925"/>
            <a:chExt cx="1674007" cy="1889788"/>
          </a:xfrm>
        </p:grpSpPr>
        <p:sp>
          <p:nvSpPr>
            <p:cNvPr id="897" name="Google Shape;897;p30"/>
            <p:cNvSpPr txBox="1"/>
            <p:nvPr/>
          </p:nvSpPr>
          <p:spPr>
            <a:xfrm>
              <a:off x="981150" y="3696088"/>
              <a:ext cx="1673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Public Hearing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8" name="Google Shape;898;p30"/>
            <p:cNvSpPr txBox="1"/>
            <p:nvPr/>
          </p:nvSpPr>
          <p:spPr>
            <a:xfrm>
              <a:off x="981163" y="3907613"/>
              <a:ext cx="16731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March 7, 2022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March 8, 2022</a:t>
              </a:r>
              <a:endParaRPr sz="1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899" name="Google Shape;899;p30"/>
            <p:cNvGrpSpPr/>
            <p:nvPr/>
          </p:nvGrpSpPr>
          <p:grpSpPr>
            <a:xfrm>
              <a:off x="981161" y="3022517"/>
              <a:ext cx="1673996" cy="666065"/>
              <a:chOff x="1539911" y="3336667"/>
              <a:chExt cx="1673996" cy="666065"/>
            </a:xfrm>
          </p:grpSpPr>
          <p:sp>
            <p:nvSpPr>
              <p:cNvPr id="900" name="Google Shape;900;p30"/>
              <p:cNvSpPr/>
              <p:nvPr/>
            </p:nvSpPr>
            <p:spPr>
              <a:xfrm>
                <a:off x="2326518" y="3336667"/>
                <a:ext cx="100781" cy="86403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49" extrusionOk="0">
                    <a:moveTo>
                      <a:pt x="326" y="1"/>
                    </a:moveTo>
                    <a:cubicBezTo>
                      <a:pt x="160" y="1"/>
                      <a:pt x="1" y="129"/>
                      <a:pt x="1" y="324"/>
                    </a:cubicBezTo>
                    <a:cubicBezTo>
                      <a:pt x="1" y="503"/>
                      <a:pt x="146" y="649"/>
                      <a:pt x="325" y="649"/>
                    </a:cubicBezTo>
                    <a:cubicBezTo>
                      <a:pt x="611" y="649"/>
                      <a:pt x="756" y="301"/>
                      <a:pt x="553" y="96"/>
                    </a:cubicBezTo>
                    <a:cubicBezTo>
                      <a:pt x="487" y="30"/>
                      <a:pt x="406" y="1"/>
                      <a:pt x="3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0"/>
              <p:cNvSpPr/>
              <p:nvPr/>
            </p:nvSpPr>
            <p:spPr>
              <a:xfrm>
                <a:off x="2376843" y="3383930"/>
                <a:ext cx="133" cy="557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190" fill="none" extrusionOk="0">
                    <a:moveTo>
                      <a:pt x="1" y="0"/>
                    </a:moveTo>
                    <a:lnTo>
                      <a:pt x="1" y="419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38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0"/>
              <p:cNvSpPr/>
              <p:nvPr/>
            </p:nvSpPr>
            <p:spPr>
              <a:xfrm>
                <a:off x="1539911" y="3950544"/>
                <a:ext cx="1673996" cy="52188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392" fill="none" extrusionOk="0">
                    <a:moveTo>
                      <a:pt x="1" y="391"/>
                    </a:moveTo>
                    <a:lnTo>
                      <a:pt x="1" y="0"/>
                    </a:lnTo>
                    <a:lnTo>
                      <a:pt x="7129" y="0"/>
                    </a:lnTo>
                    <a:lnTo>
                      <a:pt x="7129" y="39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38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30"/>
            <p:cNvSpPr/>
            <p:nvPr/>
          </p:nvSpPr>
          <p:spPr>
            <a:xfrm>
              <a:off x="1309800" y="2901925"/>
              <a:ext cx="1015800" cy="326700"/>
            </a:xfrm>
            <a:prstGeom prst="chevron">
              <a:avLst>
                <a:gd name="adj" fmla="val 3046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0"/>
          <p:cNvGrpSpPr/>
          <p:nvPr/>
        </p:nvGrpSpPr>
        <p:grpSpPr>
          <a:xfrm>
            <a:off x="3465840" y="3032695"/>
            <a:ext cx="2221884" cy="1929431"/>
            <a:chOff x="3459941" y="2901925"/>
            <a:chExt cx="2221884" cy="1929431"/>
          </a:xfrm>
        </p:grpSpPr>
        <p:sp>
          <p:nvSpPr>
            <p:cNvPr id="905" name="Google Shape;905;p30"/>
            <p:cNvSpPr txBox="1"/>
            <p:nvPr/>
          </p:nvSpPr>
          <p:spPr>
            <a:xfrm>
              <a:off x="3459941" y="3725074"/>
              <a:ext cx="2221884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800" b="1" dirty="0">
                  <a:solidFill>
                    <a:srgbClr val="02809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Commissioners Court</a:t>
              </a:r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27815" y="3022517"/>
              <a:ext cx="86137" cy="86137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24" y="0"/>
                  </a:moveTo>
                  <a:cubicBezTo>
                    <a:pt x="146" y="0"/>
                    <a:pt x="0" y="146"/>
                    <a:pt x="0" y="324"/>
                  </a:cubicBezTo>
                  <a:cubicBezTo>
                    <a:pt x="0" y="503"/>
                    <a:pt x="146" y="646"/>
                    <a:pt x="324" y="646"/>
                  </a:cubicBezTo>
                  <a:cubicBezTo>
                    <a:pt x="501" y="646"/>
                    <a:pt x="646" y="503"/>
                    <a:pt x="646" y="324"/>
                  </a:cubicBezTo>
                  <a:cubicBezTo>
                    <a:pt x="646" y="146"/>
                    <a:pt x="501" y="0"/>
                    <a:pt x="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578852" y="3069780"/>
              <a:ext cx="133" cy="557825"/>
            </a:xfrm>
            <a:custGeom>
              <a:avLst/>
              <a:gdLst/>
              <a:ahLst/>
              <a:cxnLst/>
              <a:rect l="l" t="t" r="r" b="b"/>
              <a:pathLst>
                <a:path w="1" h="4190" fill="none" extrusionOk="0">
                  <a:moveTo>
                    <a:pt x="0" y="0"/>
                  </a:moveTo>
                  <a:lnTo>
                    <a:pt x="0" y="419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3735541" y="3636400"/>
              <a:ext cx="1673105" cy="52175"/>
            </a:xfrm>
            <a:custGeom>
              <a:avLst/>
              <a:gdLst/>
              <a:ahLst/>
              <a:cxnLst/>
              <a:rect l="l" t="t" r="r" b="b"/>
              <a:pathLst>
                <a:path w="7129" h="392" fill="none" extrusionOk="0">
                  <a:moveTo>
                    <a:pt x="1" y="391"/>
                  </a:moveTo>
                  <a:lnTo>
                    <a:pt x="1" y="0"/>
                  </a:lnTo>
                  <a:lnTo>
                    <a:pt x="7129" y="0"/>
                  </a:lnTo>
                  <a:lnTo>
                    <a:pt x="7129" y="39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 txBox="1"/>
            <p:nvPr/>
          </p:nvSpPr>
          <p:spPr>
            <a:xfrm>
              <a:off x="3742152" y="3947256"/>
              <a:ext cx="16734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March 8, 2022</a:t>
              </a:r>
              <a:endParaRPr sz="1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071025" y="2901925"/>
              <a:ext cx="1015800" cy="326700"/>
            </a:xfrm>
            <a:prstGeom prst="chevron">
              <a:avLst>
                <a:gd name="adj" fmla="val 3046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0"/>
          <p:cNvGrpSpPr/>
          <p:nvPr/>
        </p:nvGrpSpPr>
        <p:grpSpPr>
          <a:xfrm>
            <a:off x="1823599" y="1477995"/>
            <a:ext cx="2805203" cy="1881400"/>
            <a:chOff x="1817700" y="1347225"/>
            <a:chExt cx="2805203" cy="1881400"/>
          </a:xfrm>
        </p:grpSpPr>
        <p:sp>
          <p:nvSpPr>
            <p:cNvPr id="912" name="Google Shape;912;p30"/>
            <p:cNvSpPr txBox="1"/>
            <p:nvPr/>
          </p:nvSpPr>
          <p:spPr>
            <a:xfrm>
              <a:off x="2361313" y="1347225"/>
              <a:ext cx="1674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Consultation</a:t>
              </a:r>
              <a:endParaRPr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3" name="Google Shape;913;p30"/>
            <p:cNvSpPr txBox="1"/>
            <p:nvPr/>
          </p:nvSpPr>
          <p:spPr>
            <a:xfrm>
              <a:off x="1817700" y="1552253"/>
              <a:ext cx="2805203" cy="8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Surveys - January 25, 2022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Stakeholder Meeting - February 3, 2022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Focus Group Meetings – February 14-18, 2022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3167547" y="3022517"/>
              <a:ext cx="100781" cy="86403"/>
            </a:xfrm>
            <a:custGeom>
              <a:avLst/>
              <a:gdLst/>
              <a:ahLst/>
              <a:cxnLst/>
              <a:rect l="l" t="t" r="r" b="b"/>
              <a:pathLst>
                <a:path w="757" h="649" extrusionOk="0">
                  <a:moveTo>
                    <a:pt x="327" y="1"/>
                  </a:moveTo>
                  <a:cubicBezTo>
                    <a:pt x="161" y="1"/>
                    <a:pt x="1" y="129"/>
                    <a:pt x="1" y="324"/>
                  </a:cubicBezTo>
                  <a:cubicBezTo>
                    <a:pt x="1" y="503"/>
                    <a:pt x="146" y="649"/>
                    <a:pt x="325" y="649"/>
                  </a:cubicBezTo>
                  <a:cubicBezTo>
                    <a:pt x="613" y="649"/>
                    <a:pt x="756" y="301"/>
                    <a:pt x="553" y="96"/>
                  </a:cubicBezTo>
                  <a:cubicBezTo>
                    <a:pt x="488" y="30"/>
                    <a:pt x="407" y="1"/>
                    <a:pt x="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3198246" y="2495177"/>
              <a:ext cx="133" cy="566479"/>
            </a:xfrm>
            <a:custGeom>
              <a:avLst/>
              <a:gdLst/>
              <a:ahLst/>
              <a:cxnLst/>
              <a:rect l="l" t="t" r="r" b="b"/>
              <a:pathLst>
                <a:path w="1" h="4255" fill="none" extrusionOk="0">
                  <a:moveTo>
                    <a:pt x="1" y="4254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361314" y="2442856"/>
              <a:ext cx="1673996" cy="52188"/>
            </a:xfrm>
            <a:custGeom>
              <a:avLst/>
              <a:gdLst/>
              <a:ahLst/>
              <a:cxnLst/>
              <a:rect l="l" t="t" r="r" b="b"/>
              <a:pathLst>
                <a:path w="7129" h="392" fill="none" extrusionOk="0">
                  <a:moveTo>
                    <a:pt x="1" y="1"/>
                  </a:moveTo>
                  <a:lnTo>
                    <a:pt x="1" y="391"/>
                  </a:lnTo>
                  <a:lnTo>
                    <a:pt x="7129" y="391"/>
                  </a:lnTo>
                  <a:lnTo>
                    <a:pt x="7129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2695200" y="2901925"/>
              <a:ext cx="1015800" cy="326700"/>
            </a:xfrm>
            <a:prstGeom prst="chevron">
              <a:avLst>
                <a:gd name="adj" fmla="val 3046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0"/>
          <p:cNvGrpSpPr/>
          <p:nvPr/>
        </p:nvGrpSpPr>
        <p:grpSpPr>
          <a:xfrm>
            <a:off x="6495087" y="3032695"/>
            <a:ext cx="1686620" cy="1926618"/>
            <a:chOff x="6489188" y="2901925"/>
            <a:chExt cx="1686620" cy="1926618"/>
          </a:xfrm>
        </p:grpSpPr>
        <p:sp>
          <p:nvSpPr>
            <p:cNvPr id="919" name="Google Shape;919;p30"/>
            <p:cNvSpPr txBox="1"/>
            <p:nvPr/>
          </p:nvSpPr>
          <p:spPr>
            <a:xfrm>
              <a:off x="6489188" y="3696088"/>
              <a:ext cx="1673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Submit HUD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7268576" y="3022417"/>
              <a:ext cx="100648" cy="86403"/>
            </a:xfrm>
            <a:custGeom>
              <a:avLst/>
              <a:gdLst/>
              <a:ahLst/>
              <a:cxnLst/>
              <a:rect l="l" t="t" r="r" b="b"/>
              <a:pathLst>
                <a:path w="756" h="649" extrusionOk="0">
                  <a:moveTo>
                    <a:pt x="326" y="1"/>
                  </a:moveTo>
                  <a:cubicBezTo>
                    <a:pt x="159" y="1"/>
                    <a:pt x="0" y="129"/>
                    <a:pt x="0" y="324"/>
                  </a:cubicBezTo>
                  <a:cubicBezTo>
                    <a:pt x="0" y="503"/>
                    <a:pt x="145" y="649"/>
                    <a:pt x="327" y="649"/>
                  </a:cubicBezTo>
                  <a:cubicBezTo>
                    <a:pt x="612" y="646"/>
                    <a:pt x="755" y="298"/>
                    <a:pt x="553" y="96"/>
                  </a:cubicBezTo>
                  <a:cubicBezTo>
                    <a:pt x="487" y="30"/>
                    <a:pt x="405" y="1"/>
                    <a:pt x="3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7338836" y="3069680"/>
              <a:ext cx="133" cy="557825"/>
            </a:xfrm>
            <a:custGeom>
              <a:avLst/>
              <a:gdLst/>
              <a:ahLst/>
              <a:cxnLst/>
              <a:rect l="l" t="t" r="r" b="b"/>
              <a:pathLst>
                <a:path w="1" h="4190" fill="none" extrusionOk="0">
                  <a:moveTo>
                    <a:pt x="0" y="0"/>
                  </a:moveTo>
                  <a:lnTo>
                    <a:pt x="0" y="419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6501806" y="3636300"/>
              <a:ext cx="1674002" cy="52175"/>
            </a:xfrm>
            <a:custGeom>
              <a:avLst/>
              <a:gdLst/>
              <a:ahLst/>
              <a:cxnLst/>
              <a:rect l="l" t="t" r="r" b="b"/>
              <a:pathLst>
                <a:path w="7131" h="392" fill="none" extrusionOk="0">
                  <a:moveTo>
                    <a:pt x="0" y="391"/>
                  </a:moveTo>
                  <a:lnTo>
                    <a:pt x="0" y="0"/>
                  </a:lnTo>
                  <a:lnTo>
                    <a:pt x="7130" y="0"/>
                  </a:lnTo>
                  <a:lnTo>
                    <a:pt x="7130" y="39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 txBox="1"/>
            <p:nvPr/>
          </p:nvSpPr>
          <p:spPr>
            <a:xfrm>
              <a:off x="6502408" y="3944443"/>
              <a:ext cx="16734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March 31, 2022</a:t>
              </a: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6832238" y="2901925"/>
              <a:ext cx="1015800" cy="326700"/>
            </a:xfrm>
            <a:prstGeom prst="chevron">
              <a:avLst>
                <a:gd name="adj" fmla="val 3046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0"/>
          <p:cNvGrpSpPr/>
          <p:nvPr/>
        </p:nvGrpSpPr>
        <p:grpSpPr>
          <a:xfrm>
            <a:off x="4889106" y="1459235"/>
            <a:ext cx="2098640" cy="1900160"/>
            <a:chOff x="4883207" y="1328465"/>
            <a:chExt cx="2098640" cy="1900160"/>
          </a:xfrm>
        </p:grpSpPr>
        <p:sp>
          <p:nvSpPr>
            <p:cNvPr id="926" name="Google Shape;926;p30"/>
            <p:cNvSpPr txBox="1"/>
            <p:nvPr/>
          </p:nvSpPr>
          <p:spPr>
            <a:xfrm>
              <a:off x="4883207" y="1328465"/>
              <a:ext cx="209864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Draft Allocation Plan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7" name="Google Shape;927;p30"/>
            <p:cNvSpPr txBox="1"/>
            <p:nvPr/>
          </p:nvSpPr>
          <p:spPr>
            <a:xfrm>
              <a:off x="5127320" y="1558738"/>
              <a:ext cx="16740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February 21, 2022</a:t>
              </a:r>
              <a:endParaRPr sz="1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127768" y="2442850"/>
              <a:ext cx="1673105" cy="52200"/>
            </a:xfrm>
            <a:custGeom>
              <a:avLst/>
              <a:gdLst/>
              <a:ahLst/>
              <a:cxnLst/>
              <a:rect l="l" t="t" r="r" b="b"/>
              <a:pathLst>
                <a:path w="7129" h="392" fill="none" extrusionOk="0">
                  <a:moveTo>
                    <a:pt x="0" y="1"/>
                  </a:moveTo>
                  <a:lnTo>
                    <a:pt x="0" y="391"/>
                  </a:lnTo>
                  <a:lnTo>
                    <a:pt x="7128" y="391"/>
                  </a:lnTo>
                  <a:lnTo>
                    <a:pt x="7128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889525" y="3022517"/>
              <a:ext cx="86004" cy="86137"/>
            </a:xfrm>
            <a:custGeom>
              <a:avLst/>
              <a:gdLst/>
              <a:ahLst/>
              <a:cxnLst/>
              <a:rect l="l" t="t" r="r" b="b"/>
              <a:pathLst>
                <a:path w="646" h="647" extrusionOk="0">
                  <a:moveTo>
                    <a:pt x="324" y="0"/>
                  </a:moveTo>
                  <a:cubicBezTo>
                    <a:pt x="145" y="0"/>
                    <a:pt x="0" y="146"/>
                    <a:pt x="0" y="324"/>
                  </a:cubicBezTo>
                  <a:cubicBezTo>
                    <a:pt x="0" y="503"/>
                    <a:pt x="145" y="646"/>
                    <a:pt x="324" y="646"/>
                  </a:cubicBezTo>
                  <a:cubicBezTo>
                    <a:pt x="503" y="646"/>
                    <a:pt x="646" y="503"/>
                    <a:pt x="646" y="324"/>
                  </a:cubicBezTo>
                  <a:cubicBezTo>
                    <a:pt x="646" y="14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5964253" y="2495177"/>
              <a:ext cx="133" cy="566479"/>
            </a:xfrm>
            <a:custGeom>
              <a:avLst/>
              <a:gdLst/>
              <a:ahLst/>
              <a:cxnLst/>
              <a:rect l="l" t="t" r="r" b="b"/>
              <a:pathLst>
                <a:path w="1" h="4255" fill="none" extrusionOk="0">
                  <a:moveTo>
                    <a:pt x="0" y="4254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3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5456413" y="2901925"/>
              <a:ext cx="1015800" cy="326700"/>
            </a:xfrm>
            <a:prstGeom prst="chevron">
              <a:avLst>
                <a:gd name="adj" fmla="val 3046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0"/>
          <p:cNvSpPr/>
          <p:nvPr/>
        </p:nvSpPr>
        <p:spPr>
          <a:xfrm>
            <a:off x="8096468" y="3032695"/>
            <a:ext cx="534000" cy="326700"/>
          </a:xfrm>
          <a:prstGeom prst="chevron">
            <a:avLst>
              <a:gd name="adj" fmla="val 304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0"/>
          <p:cNvSpPr/>
          <p:nvPr/>
        </p:nvSpPr>
        <p:spPr>
          <a:xfrm>
            <a:off x="609985" y="3037100"/>
            <a:ext cx="534000" cy="326700"/>
          </a:xfrm>
          <a:prstGeom prst="chevron">
            <a:avLst>
              <a:gd name="adj" fmla="val 304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6"/>
          <p:cNvGrpSpPr/>
          <p:nvPr/>
        </p:nvGrpSpPr>
        <p:grpSpPr>
          <a:xfrm>
            <a:off x="3677958" y="1308497"/>
            <a:ext cx="1956630" cy="3059657"/>
            <a:chOff x="2119896" y="1712272"/>
            <a:chExt cx="1589251" cy="2867388"/>
          </a:xfrm>
        </p:grpSpPr>
        <p:sp>
          <p:nvSpPr>
            <p:cNvPr id="702" name="Google Shape;702;p26"/>
            <p:cNvSpPr/>
            <p:nvPr/>
          </p:nvSpPr>
          <p:spPr>
            <a:xfrm>
              <a:off x="2119906" y="2349943"/>
              <a:ext cx="163305" cy="185025"/>
            </a:xfrm>
            <a:custGeom>
              <a:avLst/>
              <a:gdLst/>
              <a:ahLst/>
              <a:cxnLst/>
              <a:rect l="l" t="t" r="r" b="b"/>
              <a:pathLst>
                <a:path w="5727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461395" y="4410066"/>
              <a:ext cx="173856" cy="169574"/>
            </a:xfrm>
            <a:custGeom>
              <a:avLst/>
              <a:gdLst/>
              <a:ahLst/>
              <a:cxnLst/>
              <a:rect l="l" t="t" r="r" b="b"/>
              <a:pathLst>
                <a:path w="6097" h="5740" extrusionOk="0">
                  <a:moveTo>
                    <a:pt x="6097" y="1"/>
                  </a:moveTo>
                  <a:lnTo>
                    <a:pt x="1" y="703"/>
                  </a:lnTo>
                  <a:lnTo>
                    <a:pt x="4799" y="5739"/>
                  </a:lnTo>
                  <a:lnTo>
                    <a:pt x="60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3259868" y="4410066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0" y="1"/>
                  </a:moveTo>
                  <a:lnTo>
                    <a:pt x="1286" y="5739"/>
                  </a:lnTo>
                  <a:lnTo>
                    <a:pt x="6084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3244243" y="1712272"/>
              <a:ext cx="153154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0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217984" y="1800897"/>
              <a:ext cx="1491163" cy="2632899"/>
            </a:xfrm>
            <a:custGeom>
              <a:avLst/>
              <a:gdLst/>
              <a:ahLst/>
              <a:cxnLst/>
              <a:rect l="l" t="t" r="r" b="b"/>
              <a:pathLst>
                <a:path w="52294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293" y="84273"/>
                  </a:lnTo>
                  <a:lnTo>
                    <a:pt x="52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119896" y="1712272"/>
              <a:ext cx="11516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909" y="22420"/>
                  </a:lnTo>
                  <a:cubicBezTo>
                    <a:pt x="38386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en-GB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Breakout </a:t>
              </a:r>
            </a:p>
            <a:p>
              <a:pPr lvl="0" algn="ctr">
                <a:buSzPts val="1100"/>
              </a:pPr>
              <a:r>
                <a:rPr lang="en-GB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Room #2</a:t>
              </a:r>
              <a:endParaRPr lang="en-GB" sz="1800" dirty="0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598199" y="4024586"/>
              <a:ext cx="698760" cy="555074"/>
            </a:xfrm>
            <a:custGeom>
              <a:avLst/>
              <a:gdLst/>
              <a:ahLst/>
              <a:cxnLst/>
              <a:rect l="l" t="t" r="r" b="b"/>
              <a:pathLst>
                <a:path w="24505" h="18789" extrusionOk="0">
                  <a:moveTo>
                    <a:pt x="4490" y="0"/>
                  </a:moveTo>
                  <a:cubicBezTo>
                    <a:pt x="2013" y="0"/>
                    <a:pt x="1" y="2012"/>
                    <a:pt x="1" y="4489"/>
                  </a:cubicBezTo>
                  <a:lnTo>
                    <a:pt x="1" y="18788"/>
                  </a:lnTo>
                  <a:lnTo>
                    <a:pt x="24504" y="18788"/>
                  </a:lnTo>
                  <a:lnTo>
                    <a:pt x="24504" y="4489"/>
                  </a:lnTo>
                  <a:cubicBezTo>
                    <a:pt x="24504" y="2012"/>
                    <a:pt x="22492" y="0"/>
                    <a:pt x="20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200"/>
            </a:p>
          </p:txBody>
        </p:sp>
        <p:sp>
          <p:nvSpPr>
            <p:cNvPr id="709" name="Google Shape;709;p26"/>
            <p:cNvSpPr txBox="1"/>
            <p:nvPr/>
          </p:nvSpPr>
          <p:spPr>
            <a:xfrm>
              <a:off x="2248352" y="2782498"/>
              <a:ext cx="1408200" cy="58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Civil Rights Services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Fair Housing Services</a:t>
              </a:r>
              <a:endParaRPr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0" name="Google Shape;710;p26"/>
            <p:cNvSpPr txBox="1"/>
            <p:nvPr/>
          </p:nvSpPr>
          <p:spPr>
            <a:xfrm>
              <a:off x="2217648" y="3161884"/>
              <a:ext cx="14082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954576" y="4122462"/>
              <a:ext cx="18778" cy="49610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3011694" y="4143487"/>
              <a:ext cx="38368" cy="38339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3067081" y="4259711"/>
              <a:ext cx="38395" cy="20406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805380" y="4259711"/>
              <a:ext cx="38395" cy="19507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879545" y="4143487"/>
              <a:ext cx="38395" cy="38339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822427" y="4181629"/>
              <a:ext cx="40099" cy="29204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047491" y="4181966"/>
              <a:ext cx="40072" cy="30131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856546" y="4180027"/>
              <a:ext cx="191811" cy="274048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26"/>
          <p:cNvGrpSpPr/>
          <p:nvPr/>
        </p:nvGrpSpPr>
        <p:grpSpPr>
          <a:xfrm>
            <a:off x="1081730" y="1308497"/>
            <a:ext cx="2004129" cy="3115237"/>
            <a:chOff x="457211" y="1864672"/>
            <a:chExt cx="1594356" cy="2867388"/>
          </a:xfrm>
        </p:grpSpPr>
        <p:sp>
          <p:nvSpPr>
            <p:cNvPr id="748" name="Google Shape;748;p26"/>
            <p:cNvSpPr/>
            <p:nvPr/>
          </p:nvSpPr>
          <p:spPr>
            <a:xfrm>
              <a:off x="457211" y="2502342"/>
              <a:ext cx="163334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798738" y="45624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6084" y="1"/>
                  </a:moveTo>
                  <a:lnTo>
                    <a:pt x="0" y="703"/>
                  </a:lnTo>
                  <a:lnTo>
                    <a:pt x="4798" y="5739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1597184" y="4562465"/>
              <a:ext cx="173514" cy="169574"/>
            </a:xfrm>
            <a:custGeom>
              <a:avLst/>
              <a:gdLst/>
              <a:ahLst/>
              <a:cxnLst/>
              <a:rect l="l" t="t" r="r" b="b"/>
              <a:pathLst>
                <a:path w="6085" h="5740" extrusionOk="0">
                  <a:moveTo>
                    <a:pt x="1" y="1"/>
                  </a:moveTo>
                  <a:lnTo>
                    <a:pt x="1287" y="5739"/>
                  </a:lnTo>
                  <a:lnTo>
                    <a:pt x="6085" y="7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1581559" y="1864672"/>
              <a:ext cx="153154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560090" y="1958514"/>
              <a:ext cx="1491477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457211" y="1864672"/>
              <a:ext cx="1151635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Breakout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Room #1</a:t>
              </a:r>
              <a:endParaRPr dirty="0"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935543" y="4176986"/>
              <a:ext cx="698389" cy="555074"/>
            </a:xfrm>
            <a:custGeom>
              <a:avLst/>
              <a:gdLst/>
              <a:ahLst/>
              <a:cxnLst/>
              <a:rect l="l" t="t" r="r" b="b"/>
              <a:pathLst>
                <a:path w="24492" h="18789" extrusionOk="0">
                  <a:moveTo>
                    <a:pt x="4489" y="0"/>
                  </a:moveTo>
                  <a:cubicBezTo>
                    <a:pt x="2013" y="0"/>
                    <a:pt x="0" y="2012"/>
                    <a:pt x="0" y="4489"/>
                  </a:cubicBezTo>
                  <a:lnTo>
                    <a:pt x="0" y="18788"/>
                  </a:lnTo>
                  <a:lnTo>
                    <a:pt x="24492" y="18788"/>
                  </a:lnTo>
                  <a:lnTo>
                    <a:pt x="24492" y="4489"/>
                  </a:lnTo>
                  <a:cubicBezTo>
                    <a:pt x="24492" y="2012"/>
                    <a:pt x="22491" y="0"/>
                    <a:pt x="20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200"/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575054" y="2978645"/>
              <a:ext cx="1408200" cy="767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</a:rPr>
                <a:t>Homeless Service Providers</a:t>
              </a:r>
            </a:p>
            <a:p>
              <a:pPr lvl="0" algn="ctr"/>
              <a:endParaRPr lang="en-US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lvl="0" algn="ctr"/>
              <a:r>
                <a:rPr lang="en-US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</a:rPr>
                <a:t>Victim Service Providers</a:t>
              </a:r>
            </a:p>
            <a:p>
              <a:pPr lvl="0" algn="ctr"/>
              <a:endParaRPr lang="en-US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</a:endParaRPr>
            </a:p>
            <a:p>
              <a:pPr lvl="0" algn="ctr"/>
              <a:r>
                <a:rPr lang="en-US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</a:rPr>
                <a:t>Veterans Groups</a:t>
              </a:r>
              <a:r>
                <a:rPr lang="en-US" b="1" dirty="0"/>
                <a:t> </a:t>
              </a:r>
              <a:r>
                <a:rPr lang="en-US" dirty="0"/>
                <a:t> </a:t>
              </a:r>
              <a:endParaRPr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1335730" y="4314328"/>
              <a:ext cx="99044" cy="104227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1262753" y="4546725"/>
              <a:ext cx="80445" cy="7848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1150333" y="4341624"/>
              <a:ext cx="257642" cy="268816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1134712" y="4408446"/>
              <a:ext cx="75955" cy="83909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55;p16"/>
          <p:cNvGrpSpPr/>
          <p:nvPr/>
        </p:nvGrpSpPr>
        <p:grpSpPr>
          <a:xfrm>
            <a:off x="7044173" y="1989447"/>
            <a:ext cx="2083800" cy="697648"/>
            <a:chOff x="352965" y="1502028"/>
            <a:chExt cx="2083800" cy="697648"/>
          </a:xfrm>
        </p:grpSpPr>
        <p:sp>
          <p:nvSpPr>
            <p:cNvPr id="76" name="Google Shape;156;p16"/>
            <p:cNvSpPr txBox="1"/>
            <p:nvPr/>
          </p:nvSpPr>
          <p:spPr>
            <a:xfrm>
              <a:off x="361784" y="1751776"/>
              <a:ext cx="1813800" cy="4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Discuss gaps &amp; barriers to providing services</a:t>
              </a:r>
            </a:p>
          </p:txBody>
        </p:sp>
        <p:sp>
          <p:nvSpPr>
            <p:cNvPr id="77" name="Google Shape;157;p16"/>
            <p:cNvSpPr txBox="1"/>
            <p:nvPr/>
          </p:nvSpPr>
          <p:spPr>
            <a:xfrm>
              <a:off x="352965" y="1502028"/>
              <a:ext cx="2083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Performance gap</a:t>
              </a:r>
              <a:endParaRPr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8" name="Google Shape;158;p16"/>
          <p:cNvGrpSpPr/>
          <p:nvPr/>
        </p:nvGrpSpPr>
        <p:grpSpPr>
          <a:xfrm>
            <a:off x="7029846" y="1212446"/>
            <a:ext cx="2083800" cy="609743"/>
            <a:chOff x="368348" y="2712942"/>
            <a:chExt cx="2083800" cy="458704"/>
          </a:xfrm>
        </p:grpSpPr>
        <p:sp>
          <p:nvSpPr>
            <p:cNvPr id="79" name="Google Shape;159;p16"/>
            <p:cNvSpPr txBox="1"/>
            <p:nvPr/>
          </p:nvSpPr>
          <p:spPr>
            <a:xfrm>
              <a:off x="407030" y="2964953"/>
              <a:ext cx="1813800" cy="20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latin typeface="Roboto"/>
                  <a:ea typeface="Roboto"/>
                  <a:cs typeface="Roboto"/>
                  <a:sym typeface="Roboto"/>
                </a:rPr>
                <a:t>20-30 minutes</a:t>
              </a: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160;p16"/>
            <p:cNvSpPr txBox="1"/>
            <p:nvPr/>
          </p:nvSpPr>
          <p:spPr>
            <a:xfrm>
              <a:off x="368348" y="2712942"/>
              <a:ext cx="2083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Breakout sessions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1" name="Google Shape;161;p16"/>
          <p:cNvGrpSpPr/>
          <p:nvPr/>
        </p:nvGrpSpPr>
        <p:grpSpPr>
          <a:xfrm>
            <a:off x="7096645" y="3845885"/>
            <a:ext cx="2083800" cy="526414"/>
            <a:chOff x="457200" y="3147784"/>
            <a:chExt cx="2083800" cy="526414"/>
          </a:xfrm>
        </p:grpSpPr>
        <p:sp>
          <p:nvSpPr>
            <p:cNvPr id="82" name="Google Shape;162;p16"/>
            <p:cNvSpPr txBox="1"/>
            <p:nvPr/>
          </p:nvSpPr>
          <p:spPr>
            <a:xfrm>
              <a:off x="457200" y="3382082"/>
              <a:ext cx="1813800" cy="292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Report on top goals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163;p16"/>
            <p:cNvSpPr txBox="1"/>
            <p:nvPr/>
          </p:nvSpPr>
          <p:spPr>
            <a:xfrm>
              <a:off x="457200" y="3147784"/>
              <a:ext cx="2083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Evaluate process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4" name="Google Shape;170;p16"/>
          <p:cNvGrpSpPr/>
          <p:nvPr/>
        </p:nvGrpSpPr>
        <p:grpSpPr>
          <a:xfrm>
            <a:off x="7023299" y="2935625"/>
            <a:ext cx="2083800" cy="672087"/>
            <a:chOff x="6602950" y="1731875"/>
            <a:chExt cx="2083800" cy="672087"/>
          </a:xfrm>
        </p:grpSpPr>
        <p:sp>
          <p:nvSpPr>
            <p:cNvPr id="85" name="Google Shape;171;p16"/>
            <p:cNvSpPr txBox="1"/>
            <p:nvPr/>
          </p:nvSpPr>
          <p:spPr>
            <a:xfrm>
              <a:off x="6650501" y="1956062"/>
              <a:ext cx="1813800" cy="4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Recommendations for funding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172;p16"/>
            <p:cNvSpPr txBox="1"/>
            <p:nvPr/>
          </p:nvSpPr>
          <p:spPr>
            <a:xfrm>
              <a:off x="6602950" y="1731875"/>
              <a:ext cx="2083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Vision/objectives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7" name="Google Shape;1227;p36"/>
          <p:cNvSpPr txBox="1">
            <a:spLocks/>
          </p:cNvSpPr>
          <p:nvPr/>
        </p:nvSpPr>
        <p:spPr>
          <a:xfrm>
            <a:off x="-174072" y="300564"/>
            <a:ext cx="724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dirty="0"/>
              <a:t>Breakout Sessions</a:t>
            </a:r>
          </a:p>
        </p:txBody>
      </p:sp>
      <p:sp>
        <p:nvSpPr>
          <p:cNvPr id="89" name="Google Shape;1365;p39"/>
          <p:cNvSpPr/>
          <p:nvPr/>
        </p:nvSpPr>
        <p:spPr>
          <a:xfrm>
            <a:off x="6991303" y="454990"/>
            <a:ext cx="1838779" cy="4424533"/>
          </a:xfrm>
          <a:prstGeom prst="rect">
            <a:avLst/>
          </a:prstGeom>
          <a:noFill/>
          <a:ln w="28575" cap="flat" cmpd="sng">
            <a:solidFill>
              <a:srgbClr val="028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227;p36"/>
          <p:cNvSpPr txBox="1">
            <a:spLocks/>
          </p:cNvSpPr>
          <p:nvPr/>
        </p:nvSpPr>
        <p:spPr>
          <a:xfrm>
            <a:off x="6991303" y="454990"/>
            <a:ext cx="1838779" cy="417975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</a:rPr>
              <a:t>Instructions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Strategies and Framework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75"/>
      </a:accent1>
      <a:accent2>
        <a:srgbClr val="006985"/>
      </a:accent2>
      <a:accent3>
        <a:srgbClr val="028090"/>
      </a:accent3>
      <a:accent4>
        <a:srgbClr val="00A896"/>
      </a:accent4>
      <a:accent5>
        <a:srgbClr val="02C39A"/>
      </a:accent5>
      <a:accent6>
        <a:srgbClr val="76DBAB"/>
      </a:accent6>
      <a:hlink>
        <a:srgbClr val="005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1DEA04299C144A4E9F7819DBF0F38" ma:contentTypeVersion="7" ma:contentTypeDescription="Create a new document." ma:contentTypeScope="" ma:versionID="4993db8f7546ce854d39be45cd9422c9">
  <xsd:schema xmlns:xsd="http://www.w3.org/2001/XMLSchema" xmlns:xs="http://www.w3.org/2001/XMLSchema" xmlns:p="http://schemas.microsoft.com/office/2006/metadata/properties" xmlns:ns2="4e1e30ae-3da2-48dd-9921-083db6ab756e" xmlns:ns3="dba6527c-aac3-4e17-8a1a-538103f6e19d" targetNamespace="http://schemas.microsoft.com/office/2006/metadata/properties" ma:root="true" ma:fieldsID="10fe94329672f43399b50dee421baf6c" ns2:_="" ns3:_="">
    <xsd:import namespace="4e1e30ae-3da2-48dd-9921-083db6ab756e"/>
    <xsd:import namespace="dba6527c-aac3-4e17-8a1a-538103f6e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e30ae-3da2-48dd-9921-083db6ab7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6527c-aac3-4e17-8a1a-538103f6e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D5338-F716-4F90-8264-CBD5A3E3EC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E6B69-37E1-4950-A55C-07FA72DB61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258CDC-5975-4EF5-A985-34DB03DE8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e30ae-3da2-48dd-9921-083db6ab756e"/>
    <ds:schemaRef ds:uri="dba6527c-aac3-4e17-8a1a-538103f6e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658</Words>
  <Application>Microsoft Office PowerPoint</Application>
  <PresentationFormat>On-screen Show (16:9)</PresentationFormat>
  <Paragraphs>105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Fira Sans Extra Condensed</vt:lpstr>
      <vt:lpstr>Fira Sans Extra Condensed Medium</vt:lpstr>
      <vt:lpstr>Arial</vt:lpstr>
      <vt:lpstr>Roboto</vt:lpstr>
      <vt:lpstr>Wingdings</vt:lpstr>
      <vt:lpstr>Business Strategies and Frameworks</vt:lpstr>
      <vt:lpstr>HOME-ARP Stakeholder Meeting</vt:lpstr>
      <vt:lpstr>HOME-ARP Agenda</vt:lpstr>
      <vt:lpstr>PowerPoint Presentation</vt:lpstr>
      <vt:lpstr>HOME-ARP Process</vt:lpstr>
      <vt:lpstr>What is HOME-ARP</vt:lpstr>
      <vt:lpstr>Qualified Populations</vt:lpstr>
      <vt:lpstr>Eligible uses of funds</vt:lpstr>
      <vt:lpstr>HOME-ARP Timeline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Strategies and Frameworks</dc:title>
  <dc:creator>Janeen</dc:creator>
  <cp:lastModifiedBy>Wilder, Cheryl (CSD)</cp:lastModifiedBy>
  <cp:revision>79</cp:revision>
  <dcterms:modified xsi:type="dcterms:W3CDTF">2022-02-11T16:36:52Z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0x010100D841DEA04299C144A4E9F7819DBF0F38</vt:lpwstr>
  </property>
</Properties>
</file>